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9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44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0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3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98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2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78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3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99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93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77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E318C-2ADD-4241-ACA2-C3DE5260BC8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36A1-DE7F-400B-A62E-6F36368CC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47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67A5B0-10FE-ABDF-DEDB-3C03320AC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15718" cy="694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93426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A92F97-5C80-AEF7-50CB-C2BD0837B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37342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968A96-30B1-A9E4-F9B0-74AB81DF9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6989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871368-64E3-EB85-1DCD-AAB31D509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"/>
          <a:stretch/>
        </p:blipFill>
        <p:spPr>
          <a:xfrm>
            <a:off x="0" y="-1"/>
            <a:ext cx="9144000" cy="687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6377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1E10FB-8D3D-27C7-232F-C59C2DCE2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7121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CCE4FB-CF35-698F-5D3B-82E0497BA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07268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EA0DC8-045A-40B9-A683-8FF49DEF3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4385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B3B7B6-AFF9-80B0-642B-50273E37C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9937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2EE3FB-8ABC-2A63-2138-17A8D0B0C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8170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A8D139-0A3A-ED63-FF35-B286A62B2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1167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4D5C79-1B78-919D-DA65-9234021E5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1838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2695ED2-2A37-A669-7F41-1D569F521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9300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C62C28-EDF6-BC10-A450-F8E9C1E1A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101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377660-3131-6928-BE1B-7AEAA6823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8998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5E6E09-993E-FDEB-1040-19DFDB003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5501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10B637-02BE-FF78-F3BA-E83C99311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0496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B984AD-2ED3-21D0-5D6F-C29E7A63F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3392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8D8FC6-E031-D555-B116-B86C7E309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5071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5C4489-A4FA-BE8F-FE64-AA460FB3C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1519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0</Words>
  <Application>Microsoft Office PowerPoint</Application>
  <PresentationFormat>On-screen Show (4:3)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MSI</dc:creator>
  <cp:lastModifiedBy>MSI</cp:lastModifiedBy>
  <cp:revision>1</cp:revision>
  <dcterms:created xsi:type="dcterms:W3CDTF">2022-06-29T07:25:47Z</dcterms:created>
  <dcterms:modified xsi:type="dcterms:W3CDTF">2022-06-29T08:11:35Z</dcterms:modified>
</cp:coreProperties>
</file>