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140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4ECE-B6F3-4E21-9AD6-6C80296A3A9F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D90E9-19D2-4D4D-9FE1-2F58EC498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538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4ECE-B6F3-4E21-9AD6-6C80296A3A9F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D90E9-19D2-4D4D-9FE1-2F58EC498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479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4ECE-B6F3-4E21-9AD6-6C80296A3A9F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D90E9-19D2-4D4D-9FE1-2F58EC498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0061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4ECE-B6F3-4E21-9AD6-6C80296A3A9F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D90E9-19D2-4D4D-9FE1-2F58EC498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952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4ECE-B6F3-4E21-9AD6-6C80296A3A9F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D90E9-19D2-4D4D-9FE1-2F58EC498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525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4ECE-B6F3-4E21-9AD6-6C80296A3A9F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D90E9-19D2-4D4D-9FE1-2F58EC498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657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4ECE-B6F3-4E21-9AD6-6C80296A3A9F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D90E9-19D2-4D4D-9FE1-2F58EC498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958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4ECE-B6F3-4E21-9AD6-6C80296A3A9F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D90E9-19D2-4D4D-9FE1-2F58EC498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93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4ECE-B6F3-4E21-9AD6-6C80296A3A9F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D90E9-19D2-4D4D-9FE1-2F58EC498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973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4ECE-B6F3-4E21-9AD6-6C80296A3A9F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D90E9-19D2-4D4D-9FE1-2F58EC498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3424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4ECE-B6F3-4E21-9AD6-6C80296A3A9F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D90E9-19D2-4D4D-9FE1-2F58EC498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196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44ECE-B6F3-4E21-9AD6-6C80296A3A9F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BD90E9-19D2-4D4D-9FE1-2F58EC498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455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4CA85EF-84E0-CE68-A75C-F513A0B0F1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95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110352"/>
      </p:ext>
    </p:extLst>
  </p:cSld>
  <p:clrMapOvr>
    <a:masterClrMapping/>
  </p:clrMapOvr>
  <p:transition>
    <p:randomBar dir="vert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424DC0A-FC40-099F-40F0-B78CE06422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934501"/>
      </p:ext>
    </p:extLst>
  </p:cSld>
  <p:clrMapOvr>
    <a:masterClrMapping/>
  </p:clrMapOvr>
  <p:transition>
    <p:randomBar dir="vert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BE8B306-8423-29D0-A26E-6B6C9DAF4F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103206"/>
      </p:ext>
    </p:extLst>
  </p:cSld>
  <p:clrMapOvr>
    <a:masterClrMapping/>
  </p:clrMapOvr>
  <p:transition>
    <p:randomBar dir="vert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CCDA171-FB78-229B-AEB1-483A224D58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18043535"/>
      </p:ext>
    </p:extLst>
  </p:cSld>
  <p:clrMapOvr>
    <a:masterClrMapping/>
  </p:clrMapOvr>
  <p:transition>
    <p:randomBar dir="vert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A47C3C4-EE35-FCD8-3790-80793784CC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38106"/>
      </p:ext>
    </p:extLst>
  </p:cSld>
  <p:clrMapOvr>
    <a:masterClrMapping/>
  </p:clrMapOvr>
  <p:transition>
    <p:randomBar dir="vert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0C1D6DC-9CB2-4E1A-8405-87CE6651FE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971025"/>
      </p:ext>
    </p:extLst>
  </p:cSld>
  <p:clrMapOvr>
    <a:masterClrMapping/>
  </p:clrMapOvr>
  <p:transition>
    <p:randomBar dir="vert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7D1F6E6-68AC-006F-74FF-9F2D307A3D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897620"/>
      </p:ext>
    </p:extLst>
  </p:cSld>
  <p:clrMapOvr>
    <a:masterClrMapping/>
  </p:clrMapOvr>
  <p:transition>
    <p:randomBar dir="vert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B0446C8-5F4E-5E10-162A-5F07D72924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997110"/>
      </p:ext>
    </p:extLst>
  </p:cSld>
  <p:clrMapOvr>
    <a:masterClrMapping/>
  </p:clrMapOvr>
  <p:transition>
    <p:randomBar dir="vert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6C69CBF-530F-CEA6-F3DA-00064A977F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455470"/>
      </p:ext>
    </p:extLst>
  </p:cSld>
  <p:clrMapOvr>
    <a:masterClrMapping/>
  </p:clrMapOvr>
  <p:transition>
    <p:randomBar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A74D84-DB01-5B25-3F0C-E7A335D240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9206753" cy="6867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953584"/>
      </p:ext>
    </p:extLst>
  </p:cSld>
  <p:clrMapOvr>
    <a:masterClrMapping/>
  </p:clrMapOvr>
  <p:transition>
    <p:randomBar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3854CA6-0DF7-C773-847A-E7B1DD8AC7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068608"/>
      </p:ext>
    </p:extLst>
  </p:cSld>
  <p:clrMapOvr>
    <a:masterClrMapping/>
  </p:clrMapOvr>
  <p:transition>
    <p:randomBar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F18EBD5-E5AD-0025-7E66-36F3FC0811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525974"/>
      </p:ext>
    </p:extLst>
  </p:cSld>
  <p:clrMapOvr>
    <a:masterClrMapping/>
  </p:clrMapOvr>
  <p:transition>
    <p:randomBar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348FE8B-4F1F-1537-C2A8-7787379F83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41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237831"/>
      </p:ext>
    </p:extLst>
  </p:cSld>
  <p:clrMapOvr>
    <a:masterClrMapping/>
  </p:clrMapOvr>
  <p:transition>
    <p:randomBar dir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6F9EA61-229B-F622-A473-07717CC692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59"/>
            <a:ext cx="9141790" cy="6859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043942"/>
      </p:ext>
    </p:extLst>
  </p:cSld>
  <p:clrMapOvr>
    <a:masterClrMapping/>
  </p:clrMapOvr>
  <p:transition>
    <p:randomBar dir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826E3F3-B9BE-AF58-C3D3-26CFFD1870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420716"/>
      </p:ext>
    </p:extLst>
  </p:cSld>
  <p:clrMapOvr>
    <a:masterClrMapping/>
  </p:clrMapOvr>
  <p:transition>
    <p:randomBar dir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3395B3-D7D6-DC40-6219-F663A0D8E4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12059"/>
      </p:ext>
    </p:extLst>
  </p:cSld>
  <p:clrMapOvr>
    <a:masterClrMapping/>
  </p:clrMapOvr>
  <p:transition>
    <p:randomBar dir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56CF1A6-A9F3-59A0-2DB5-5474233FFE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0523"/>
      </p:ext>
    </p:extLst>
  </p:cSld>
  <p:clrMapOvr>
    <a:masterClrMapping/>
  </p:clrMapOvr>
  <p:transition>
    <p:randomBar dir="vert"/>
  </p:transition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</TotalTime>
  <Words>0</Words>
  <Application>Microsoft Office PowerPoint</Application>
  <PresentationFormat>On-screen Show (4:3)</PresentationFormat>
  <Paragraphs>0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MSI</dc:creator>
  <cp:lastModifiedBy>MSI</cp:lastModifiedBy>
  <cp:revision>1</cp:revision>
  <dcterms:created xsi:type="dcterms:W3CDTF">2022-06-29T08:59:47Z</dcterms:created>
  <dcterms:modified xsi:type="dcterms:W3CDTF">2022-06-29T09:05:04Z</dcterms:modified>
</cp:coreProperties>
</file>