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1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27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759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9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28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6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73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89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46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65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49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7F599-212A-40C3-BF7C-B8CE781A1DDB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7A520-9739-48CC-9458-64B20E33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1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5FFD4-72D7-E5C6-4C4E-C992C8D801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775BFF-FEDD-60C0-6BF8-E30A650A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609359-7850-7E87-26D6-58AC07511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36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D7158-39FD-1FC1-EFA6-F8B737B46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89BDE7-EA23-BBE9-2EB7-33D14AF9BB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850741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DD369-925F-6F39-3954-13C4D3401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ED3735-62A3-8A73-0CA3-0575E4DFE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31707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E5871-78D0-0343-B3DB-0936A9496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E34F37-0ED1-F0FA-B4D0-FD0F62D5CA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72165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9286C-FD72-7E98-2DCB-03AABF06C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516CF5-22FD-6B75-3C90-2953F6CD6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207873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C85A-A8F0-F193-0F13-9167141F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A80CD1-FE56-C638-7A25-937318314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725497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0B13-3BF9-6431-CF76-36EB2ECEA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8B0879-80DB-8E84-1EEB-E0A15D03E0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644444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B8097-C069-0F7D-DC2C-2883826C2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221977-BEE0-F54D-665F-72247ED83D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03218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B58FA-241A-B342-5604-6A4D4560D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85B5D7-276C-0451-5DCA-DDE44C1236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54111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3633C-F265-7329-EF31-1DDE2421A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8CFFA4-8797-35D6-E913-E01E5604E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782291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8DB21-9429-A995-31F9-AF4B8077D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9917E1-C582-6EBE-364A-E975A30C4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284575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740AD-9335-2800-9239-E99E16AF4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A5A763-4D63-85F5-02FB-3B62574BA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266028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6C6EA-6A0D-9CD9-4B5B-09ADC1A56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C492B4-0346-7251-A23E-AC3E0BEFFA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256356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93F26-15BB-A513-E4E3-FCF1CEF53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FB53D4-CCE5-F3D4-3E9F-4F87D710E1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55027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6F743-8CD8-BAD8-4E41-EC1287509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0281DB-BE19-2B21-AB53-3B4339393C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444102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0</Words>
  <Application>Microsoft Office PowerPoint</Application>
  <PresentationFormat>On-screen Show (4:3)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MSI</dc:creator>
  <cp:lastModifiedBy>MSI</cp:lastModifiedBy>
  <cp:revision>2</cp:revision>
  <dcterms:created xsi:type="dcterms:W3CDTF">2022-06-22T01:47:24Z</dcterms:created>
  <dcterms:modified xsi:type="dcterms:W3CDTF">2022-06-22T02:03:14Z</dcterms:modified>
</cp:coreProperties>
</file>