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4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46C4D-80B6-471D-B79D-5C8015F676FF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539C9-4975-4770-986F-448A87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069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46C4D-80B6-471D-B79D-5C8015F676FF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539C9-4975-4770-986F-448A87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815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46C4D-80B6-471D-B79D-5C8015F676FF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539C9-4975-4770-986F-448A87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479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46C4D-80B6-471D-B79D-5C8015F676FF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539C9-4975-4770-986F-448A87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16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46C4D-80B6-471D-B79D-5C8015F676FF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539C9-4975-4770-986F-448A87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31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46C4D-80B6-471D-B79D-5C8015F676FF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539C9-4975-4770-986F-448A87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848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46C4D-80B6-471D-B79D-5C8015F676FF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539C9-4975-4770-986F-448A87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041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46C4D-80B6-471D-B79D-5C8015F676FF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539C9-4975-4770-986F-448A87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654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46C4D-80B6-471D-B79D-5C8015F676FF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539C9-4975-4770-986F-448A87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62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46C4D-80B6-471D-B79D-5C8015F676FF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539C9-4975-4770-986F-448A87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233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46C4D-80B6-471D-B79D-5C8015F676FF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539C9-4975-4770-986F-448A87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44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46C4D-80B6-471D-B79D-5C8015F676FF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539C9-4975-4770-986F-448A879E1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648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14D5B-4949-1900-9329-3F0376E624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F5CE80-08B4-A180-89F0-E118BFC46D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F8E3A5-A0F6-5145-C8D7-8E7E5D00A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6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831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D2C5D-F138-6B2E-B895-6FD609564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C00E70B-0EBD-125B-294B-70B381D480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60772"/>
          </a:xfrm>
        </p:spPr>
      </p:pic>
    </p:spTree>
    <p:extLst>
      <p:ext uri="{BB962C8B-B14F-4D97-AF65-F5344CB8AC3E}">
        <p14:creationId xmlns:p14="http://schemas.microsoft.com/office/powerpoint/2010/main" val="4063394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1B6F5-34B0-52E5-9343-E5C523AF7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9A404E3-4EC1-BB3C-701A-FEF91339F7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77445"/>
          </a:xfrm>
        </p:spPr>
      </p:pic>
    </p:spTree>
    <p:extLst>
      <p:ext uri="{BB962C8B-B14F-4D97-AF65-F5344CB8AC3E}">
        <p14:creationId xmlns:p14="http://schemas.microsoft.com/office/powerpoint/2010/main" val="2030542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86A2B-E994-62FB-8AAD-8F58F8362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DFEA69B-AD66-37DD-C666-32A20C82DD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</p:spPr>
      </p:pic>
    </p:spTree>
    <p:extLst>
      <p:ext uri="{BB962C8B-B14F-4D97-AF65-F5344CB8AC3E}">
        <p14:creationId xmlns:p14="http://schemas.microsoft.com/office/powerpoint/2010/main" val="3445334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C11E4-9DB5-5B0A-4B10-634286FE7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460A55-0245-1BA9-F48B-89127958C4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436891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75D34-98BE-1959-EEE9-593CE693E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C9CD94-6326-A9A9-A7F1-B2CDCD29C0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335954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B0E86-805A-099B-E1D1-F38CD8777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80202B-A135-1AD9-0463-306326F08D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872692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43C85-AB6C-1A87-585C-22CB31A4D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9B57D14-9B5A-0F1A-EBCC-238F1183AF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7704" cy="6858000"/>
          </a:xfrm>
        </p:spPr>
      </p:pic>
    </p:spTree>
    <p:extLst>
      <p:ext uri="{BB962C8B-B14F-4D97-AF65-F5344CB8AC3E}">
        <p14:creationId xmlns:p14="http://schemas.microsoft.com/office/powerpoint/2010/main" val="168037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6957D-EB71-45D8-C860-7DE75DF48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4E2855D-FC92-EA59-7A2C-2357AF64FC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99666"/>
          </a:xfrm>
        </p:spPr>
      </p:pic>
    </p:spTree>
    <p:extLst>
      <p:ext uri="{BB962C8B-B14F-4D97-AF65-F5344CB8AC3E}">
        <p14:creationId xmlns:p14="http://schemas.microsoft.com/office/powerpoint/2010/main" val="1884426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7842-2FEE-77C4-C4E6-569252F77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4346AAA-4027-CC63-D605-60717D13DF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77445"/>
          </a:xfrm>
        </p:spPr>
      </p:pic>
    </p:spTree>
    <p:extLst>
      <p:ext uri="{BB962C8B-B14F-4D97-AF65-F5344CB8AC3E}">
        <p14:creationId xmlns:p14="http://schemas.microsoft.com/office/powerpoint/2010/main" val="3474724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5A6F2-2A03-2B6A-0D22-A0E4C3DFA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E3CB33A-053A-F23F-EC28-DFCAC786B0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2938"/>
          </a:xfrm>
        </p:spPr>
      </p:pic>
    </p:spTree>
    <p:extLst>
      <p:ext uri="{BB962C8B-B14F-4D97-AF65-F5344CB8AC3E}">
        <p14:creationId xmlns:p14="http://schemas.microsoft.com/office/powerpoint/2010/main" val="3093937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5858B-A578-B187-FF89-1A1B8E82D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8BD9784-DA73-8B47-C636-D70D7EA010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5223"/>
          </a:xfrm>
        </p:spPr>
      </p:pic>
    </p:spTree>
    <p:extLst>
      <p:ext uri="{BB962C8B-B14F-4D97-AF65-F5344CB8AC3E}">
        <p14:creationId xmlns:p14="http://schemas.microsoft.com/office/powerpoint/2010/main" val="566542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EA8F6-FB56-E381-2FFA-E7A98CEC7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56DF95F-5C46-0856-BC37-B9A78A5F62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49647"/>
          </a:xfrm>
        </p:spPr>
      </p:pic>
    </p:spTree>
    <p:extLst>
      <p:ext uri="{BB962C8B-B14F-4D97-AF65-F5344CB8AC3E}">
        <p14:creationId xmlns:p14="http://schemas.microsoft.com/office/powerpoint/2010/main" val="3382598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E70D7-292F-E9D5-17D8-E070A24A6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18B913-6F4E-C54B-F1CD-849906078F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66374"/>
          </a:xfrm>
        </p:spPr>
      </p:pic>
    </p:spTree>
    <p:extLst>
      <p:ext uri="{BB962C8B-B14F-4D97-AF65-F5344CB8AC3E}">
        <p14:creationId xmlns:p14="http://schemas.microsoft.com/office/powerpoint/2010/main" val="20786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DF8B9-E00F-3755-FDEA-A9DC626A8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EFFEC5-9445-8727-1645-EBC153D7D8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856597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Office PowerPoint</Application>
  <PresentationFormat>On-screen Show (4:3)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MSI</dc:creator>
  <cp:lastModifiedBy>MSI</cp:lastModifiedBy>
  <cp:revision>1</cp:revision>
  <dcterms:created xsi:type="dcterms:W3CDTF">2022-06-22T01:40:35Z</dcterms:created>
  <dcterms:modified xsi:type="dcterms:W3CDTF">2022-06-22T01:45:27Z</dcterms:modified>
</cp:coreProperties>
</file>