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8231-3324-4F1F-9B54-9CFA71AF150A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53B1-5095-46DA-A426-ACBB71DA4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354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8231-3324-4F1F-9B54-9CFA71AF150A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53B1-5095-46DA-A426-ACBB71DA4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296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8231-3324-4F1F-9B54-9CFA71AF150A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53B1-5095-46DA-A426-ACBB71DA4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05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8231-3324-4F1F-9B54-9CFA71AF150A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53B1-5095-46DA-A426-ACBB71DA4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03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8231-3324-4F1F-9B54-9CFA71AF150A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53B1-5095-46DA-A426-ACBB71DA4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14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8231-3324-4F1F-9B54-9CFA71AF150A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53B1-5095-46DA-A426-ACBB71DA4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30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8231-3324-4F1F-9B54-9CFA71AF150A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53B1-5095-46DA-A426-ACBB71DA4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5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8231-3324-4F1F-9B54-9CFA71AF150A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53B1-5095-46DA-A426-ACBB71DA4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0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8231-3324-4F1F-9B54-9CFA71AF150A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53B1-5095-46DA-A426-ACBB71DA4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7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8231-3324-4F1F-9B54-9CFA71AF150A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53B1-5095-46DA-A426-ACBB71DA4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68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8231-3324-4F1F-9B54-9CFA71AF150A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53B1-5095-46DA-A426-ACBB71DA4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98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A8231-3324-4F1F-9B54-9CFA71AF150A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653B1-5095-46DA-A426-ACBB71DA4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38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CF71F5-0B05-1E97-F3DD-F0C66FDAB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61"/>
            <a:ext cx="9144000" cy="685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03089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B56BC-2EF7-DADE-E017-1BC6FF5A4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122C96-4E82-1399-7584-47525B3ED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406" cy="6858000"/>
          </a:xfrm>
        </p:spPr>
      </p:pic>
    </p:spTree>
    <p:extLst>
      <p:ext uri="{BB962C8B-B14F-4D97-AF65-F5344CB8AC3E}">
        <p14:creationId xmlns:p14="http://schemas.microsoft.com/office/powerpoint/2010/main" val="274953294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67427-F3BF-992B-1B68-9AAF97BB2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264BC2-B954-81D0-0E67-FA2D4019F5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4682" cy="6933128"/>
          </a:xfrm>
        </p:spPr>
      </p:pic>
    </p:spTree>
    <p:extLst>
      <p:ext uri="{BB962C8B-B14F-4D97-AF65-F5344CB8AC3E}">
        <p14:creationId xmlns:p14="http://schemas.microsoft.com/office/powerpoint/2010/main" val="196200300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EF8B0-D1E2-17AE-CE5D-F053C5530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6BAAFD-D96D-F3E6-6FD9-76585C369E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9952"/>
          </a:xfrm>
        </p:spPr>
      </p:pic>
    </p:spTree>
    <p:extLst>
      <p:ext uri="{BB962C8B-B14F-4D97-AF65-F5344CB8AC3E}">
        <p14:creationId xmlns:p14="http://schemas.microsoft.com/office/powerpoint/2010/main" val="2070509781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9C332-366F-FC02-1C31-0280ACB87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8D4481-F266-1E51-F96B-1EB788B91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239380" cy="6920753"/>
          </a:xfrm>
        </p:spPr>
      </p:pic>
    </p:spTree>
    <p:extLst>
      <p:ext uri="{BB962C8B-B14F-4D97-AF65-F5344CB8AC3E}">
        <p14:creationId xmlns:p14="http://schemas.microsoft.com/office/powerpoint/2010/main" val="25678144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F144-073E-5EFC-302F-F1A60F760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87091F-D06C-7040-D61E-A29A7D36C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206753" cy="6867045"/>
          </a:xfrm>
        </p:spPr>
      </p:pic>
    </p:spTree>
    <p:extLst>
      <p:ext uri="{BB962C8B-B14F-4D97-AF65-F5344CB8AC3E}">
        <p14:creationId xmlns:p14="http://schemas.microsoft.com/office/powerpoint/2010/main" val="326825117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2573C-DEB2-7902-73B9-5C182FA00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1DA767-D44E-7846-DEEA-F9C4AB022E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06753" cy="6878876"/>
          </a:xfrm>
        </p:spPr>
      </p:pic>
    </p:spTree>
    <p:extLst>
      <p:ext uri="{BB962C8B-B14F-4D97-AF65-F5344CB8AC3E}">
        <p14:creationId xmlns:p14="http://schemas.microsoft.com/office/powerpoint/2010/main" val="44891993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F2B8E-040B-295C-B0E1-B57EEC746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48EF11-7771-80DD-D18A-F56B5DEF43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082"/>
          </a:xfrm>
        </p:spPr>
      </p:pic>
    </p:spTree>
    <p:extLst>
      <p:ext uri="{BB962C8B-B14F-4D97-AF65-F5344CB8AC3E}">
        <p14:creationId xmlns:p14="http://schemas.microsoft.com/office/powerpoint/2010/main" val="819256363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0ECDB-F6F8-8F8C-E75E-BE7C8DF45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F1B309-A8D8-9347-3466-C05F6B3961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1258" cy="6858000"/>
          </a:xfrm>
        </p:spPr>
      </p:pic>
    </p:spTree>
    <p:extLst>
      <p:ext uri="{BB962C8B-B14F-4D97-AF65-F5344CB8AC3E}">
        <p14:creationId xmlns:p14="http://schemas.microsoft.com/office/powerpoint/2010/main" val="366650356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49E9F-40D0-F343-A594-A93ED504F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9C08BC-CB19-5C77-03C4-5DF79A550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907507"/>
          </a:xfrm>
        </p:spPr>
      </p:pic>
    </p:spTree>
    <p:extLst>
      <p:ext uri="{BB962C8B-B14F-4D97-AF65-F5344CB8AC3E}">
        <p14:creationId xmlns:p14="http://schemas.microsoft.com/office/powerpoint/2010/main" val="248051750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1AB10-5332-FA14-7A90-81926F58F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4F5132-2250-737E-EC1A-3129A0E67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2614" cy="6858000"/>
          </a:xfrm>
        </p:spPr>
      </p:pic>
    </p:spTree>
    <p:extLst>
      <p:ext uri="{BB962C8B-B14F-4D97-AF65-F5344CB8AC3E}">
        <p14:creationId xmlns:p14="http://schemas.microsoft.com/office/powerpoint/2010/main" val="125839055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9671D-2B91-9810-FB2B-58BA205AE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942B16-3BB6-3ED8-295B-FD4C9597DA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0804"/>
          </a:xfrm>
        </p:spPr>
      </p:pic>
    </p:spTree>
    <p:extLst>
      <p:ext uri="{BB962C8B-B14F-4D97-AF65-F5344CB8AC3E}">
        <p14:creationId xmlns:p14="http://schemas.microsoft.com/office/powerpoint/2010/main" val="285164356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C6E15-13EF-8068-C6B6-F3E59C1DE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8B5B32-08CF-28B2-AEF6-EA3AB7523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406" cy="6858000"/>
          </a:xfrm>
        </p:spPr>
      </p:pic>
    </p:spTree>
    <p:extLst>
      <p:ext uri="{BB962C8B-B14F-4D97-AF65-F5344CB8AC3E}">
        <p14:creationId xmlns:p14="http://schemas.microsoft.com/office/powerpoint/2010/main" val="35710126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BD79E-42E3-ADD8-5FE7-87D490771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749659-A0F6-B223-B7C8-4376277021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2395" cy="6858000"/>
          </a:xfrm>
        </p:spPr>
      </p:pic>
    </p:spTree>
    <p:extLst>
      <p:ext uri="{BB962C8B-B14F-4D97-AF65-F5344CB8AC3E}">
        <p14:creationId xmlns:p14="http://schemas.microsoft.com/office/powerpoint/2010/main" val="348257616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65078-AAF8-DF61-D1B1-D4213AEAD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492982-B9E5-96B8-3A99-1074374811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210"/>
          </a:xfrm>
        </p:spPr>
      </p:pic>
    </p:spTree>
    <p:extLst>
      <p:ext uri="{BB962C8B-B14F-4D97-AF65-F5344CB8AC3E}">
        <p14:creationId xmlns:p14="http://schemas.microsoft.com/office/powerpoint/2010/main" val="44934633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0</Words>
  <Application>Microsoft Office PowerPoint</Application>
  <PresentationFormat>On-screen Show (4:3)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MSI</dc:creator>
  <cp:lastModifiedBy>MSI</cp:lastModifiedBy>
  <cp:revision>1</cp:revision>
  <dcterms:created xsi:type="dcterms:W3CDTF">2022-06-22T01:32:44Z</dcterms:created>
  <dcterms:modified xsi:type="dcterms:W3CDTF">2022-06-22T01:39:29Z</dcterms:modified>
</cp:coreProperties>
</file>