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2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69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4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7103-147E-48EA-84A8-67763A38EDB0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F38-30B9-4E12-BDDF-1C1B56D0D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460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7103-147E-48EA-84A8-67763A38EDB0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F38-30B9-4E12-BDDF-1C1B56D0D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826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7103-147E-48EA-84A8-67763A38EDB0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F38-30B9-4E12-BDDF-1C1B56D0D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643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7103-147E-48EA-84A8-67763A38EDB0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F38-30B9-4E12-BDDF-1C1B56D0D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852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7103-147E-48EA-84A8-67763A38EDB0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F38-30B9-4E12-BDDF-1C1B56D0D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807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7103-147E-48EA-84A8-67763A38EDB0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F38-30B9-4E12-BDDF-1C1B56D0D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933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7103-147E-48EA-84A8-67763A38EDB0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F38-30B9-4E12-BDDF-1C1B56D0D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61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7103-147E-48EA-84A8-67763A38EDB0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F38-30B9-4E12-BDDF-1C1B56D0D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185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7103-147E-48EA-84A8-67763A38EDB0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F38-30B9-4E12-BDDF-1C1B56D0D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077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7103-147E-48EA-84A8-67763A38EDB0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F38-30B9-4E12-BDDF-1C1B56D0D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753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7103-147E-48EA-84A8-67763A38EDB0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1AF38-30B9-4E12-BDDF-1C1B56D0D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146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47103-147E-48EA-84A8-67763A38EDB0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1AF38-30B9-4E12-BDDF-1C1B56D0D5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513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5E74B-EE7E-0C90-1808-08F082D6BC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BD4DFD-BED0-8293-DCCD-7CF3FB9B5E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F1CF76-44E5-EDF9-8988-A16A28F121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9" r="297" b="-1"/>
          <a:stretch/>
        </p:blipFill>
        <p:spPr>
          <a:xfrm>
            <a:off x="-17929" y="0"/>
            <a:ext cx="91619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442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028D8-C914-BEB6-ADF3-DA24442BF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A87E001-4327-4166-B67C-5C498982AA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659929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D8705-1D2D-01D1-F24B-CD7331AB1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11838FC-AAAF-48C7-2568-2E20FA9032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524841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4EC38-4CE7-C9B5-4C51-17102838A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FEC5713-BCEB-E805-F323-BDF8C02797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5928"/>
            <a:ext cx="9144000" cy="6923928"/>
          </a:xfrm>
        </p:spPr>
      </p:pic>
    </p:spTree>
    <p:extLst>
      <p:ext uri="{BB962C8B-B14F-4D97-AF65-F5344CB8AC3E}">
        <p14:creationId xmlns:p14="http://schemas.microsoft.com/office/powerpoint/2010/main" val="247588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89165-F6AA-35F9-EBBE-E616A970A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156DBA9-7578-F719-90DC-4BE31D2E3C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615045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36F2F-5325-D4AA-404B-F68B5D77B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4CCD595-13B7-2543-4512-9654818834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356796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439E7-CBA7-143D-D07B-7046FA302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6358935-EAAC-7EE3-510A-F92D1D1601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507663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7DD71-779A-F7BE-7C58-5E03D982B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C309D3B-071E-52A3-0A7D-9362D701B2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628747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658E9-6A07-79CB-01E0-038BF4FAE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C8FB2B6-C0BB-981C-350A-0E1AB30F7D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197837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338F1-74BF-DD80-4C02-0069D29F5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4429875-509A-59F9-6FE6-4E7355ED09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894435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C30C8-3080-BDCF-579B-412DAA540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65B4BBB-9EF9-857A-AE85-C0BCA9C4FD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4298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C2AA5-8B86-681F-85F3-992C97988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8A9B118-25EA-7770-59FF-BDC6126017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277083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F83A6-13AD-F3D3-EA8D-8D780FF6B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4E7A4E-6E57-575B-A8A3-8A847ABCD8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692123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D816F-F19E-26E7-BCCD-6722AF13B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E25A2FF-414B-1EC4-1D4F-C4C4A1C7C2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141539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4FC10-C94A-DDF9-E903-AEB774E25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8191328-C2B6-FE87-3F41-6B4B08975D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082995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6B47D-6394-2B69-6B7A-7B1EE05FE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B6742EE-C88B-F31D-7750-92192B6208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572606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48CA7-691F-3877-0572-948120DD7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E9EBA4F-B3C2-B591-F8C3-7BB6D96DBE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350974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0</Words>
  <Application>Microsoft Office PowerPoint</Application>
  <PresentationFormat>On-screen Show (4:3)</PresentationFormat>
  <Paragraphs>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MSI</dc:creator>
  <cp:lastModifiedBy>MSI</cp:lastModifiedBy>
  <cp:revision>1</cp:revision>
  <dcterms:created xsi:type="dcterms:W3CDTF">2022-06-22T02:05:15Z</dcterms:created>
  <dcterms:modified xsi:type="dcterms:W3CDTF">2022-06-22T02:15:01Z</dcterms:modified>
</cp:coreProperties>
</file>