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2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DE407-3828-DFA2-7A5E-60F3B9650A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87CF75-AB4B-3D08-467A-501C517B1E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54B98D-5549-44B5-017D-4D1026079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906594-E006-CD5D-983D-36F8B41B3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601F8E-CC84-E62E-109C-81CF7EDF8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205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59C5E-895D-0D1D-CD00-6ED3CB60D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78787-8F20-971D-5352-4EEA3D98D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129FA-2B33-CF9B-F2D3-29C436A3A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96AF7B-8A3D-5D0D-025F-F564A5C37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394540-8E50-4156-5801-0D3CA75C7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802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82A71-13BC-EF17-6EE1-C57C0FA17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4DCD4-DCBB-4B35-208C-B95FCC090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64C1F-6BC2-C183-7DDC-61296AE15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1CFFA5-EDAA-08B4-624F-252D22AAB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C6ACE-92C6-5CAE-1F0C-D9E502623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164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53617-08E5-D6D1-4A6D-A51EC8A0A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ED94E-0276-2C3E-3DBE-DE54B3C329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EF8684-BAC7-6F91-62B3-B679717B09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6CA1E2-E885-5536-BE68-27CBAE2B9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F1C3FC-C2ED-77B9-69BC-D3AC955D9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217051-CFE6-3B5E-0318-4CE4F6B25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992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26180-CF7B-6B15-1947-1FC8C514F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035689-A5DD-4CBE-FD7C-3B2BC1250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6CEECA-3ECA-C23C-8852-3AFA0B1A65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0E5ABC-CE33-920B-C778-ADB14AC08E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CF67A5-97D6-946D-10E0-363DFC005A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5FBCB-7BF9-1053-B5B9-BF9DAE597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7E2EDA-3802-1DD5-7937-46346F7F0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9E5905-69B8-A155-8ADC-98D04B6AC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485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763BD-5FD3-D5FD-D928-F54ADCEDD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D2753C-C1DD-1F58-4E89-59A9AFE91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6C0037-5604-F148-5744-5291DA493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EA5035-3C65-6230-4F4C-0A8F82A1E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88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D409F3-2F29-5758-1168-3DD62F36A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CA56ED-6707-6043-C894-997504D75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5B2357-4179-5D0A-6A7D-2FDF7915B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274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3A183-C4F0-6342-47C8-EE880093D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F163F-C03F-83B3-1808-FC40EE618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6FADDC-0446-6D55-0ED5-92B7D10B8B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A16DA4-5456-2770-56AE-B4A64AD40B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2FF0AD-C406-8F93-836F-00816681F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A6A30-6E6D-A23D-C8ED-08849EBBE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754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15FDF-2952-AB7A-48AD-3A35FA8F4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D09997-46BA-ACF0-3B7A-C9F1310792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3F44CB-9DCF-813C-769F-D6B7AC86EF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B89C74-F003-D5F7-63CD-FD8F57A7C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7E7AA5-A488-6BAC-82DE-46D4B71B3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43C82B-B3F5-0410-8F50-6BBFBFFC5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5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0753B-1467-F2D4-45C8-88DAC8D40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BB2A62-E301-8115-8763-F7927528DB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1B163-8331-6616-70A9-61135EB27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A4AF58-55B5-510D-1E2E-D7187C7C5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7D416-2168-8FDE-871E-67ED0429E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506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0C7882-A31D-E66E-1A95-11BC646906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6C081D-D70F-A8EE-BD86-E536B5FCE9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1F00E9-36CE-43A0-A7F3-DC425C4FE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FA80B-459A-5255-E5A7-57793E350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C6694-45EB-DF3E-C773-640951B2E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12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07E293-59D7-54FF-D639-903EEAB5D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AAFD7D-05F9-844D-83DE-CB4704AB2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E67DE2-0E6B-FF85-CD2F-EB2F9C3021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AE164-3122-491C-A379-153077715BEB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259551-ACD6-A09C-D232-55DCFB7A34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87AB6E-45CD-0173-3A12-9EB18285FD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FFE88-EBF3-45D4-9512-586E543B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238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01AC7-8C31-0766-938A-48434A61BE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5CF2CA-162C-6D7D-7D44-00D88946D7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E04CA7-A25B-9B1D-0590-049895C85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530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F88E8-00B2-EBFD-8902-2936EAEB7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1F115-FC1D-DB51-3A00-803130219E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0325FA-2EA7-1907-5E85-B0C034A5DA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1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9ED39-048E-2F92-1E11-F5BD21BAD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AA3D2-B829-4B85-9336-FA21FE9D4F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4C2718-FC8F-7395-C789-BFBBFC092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3943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E4C42-B262-0D87-4453-53321EC47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059E2-982C-61F4-EAFD-6C5A2E7A4B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724051-C879-8D5F-7816-5BCCE92F4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53026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76FE6-1C7D-CC34-1ECB-C967488F5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80FDF-750A-5478-2DB8-8CD47AFA43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BF2D31-6073-5862-9ADE-60EE679F8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37038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F6FD1-0010-DD41-84C1-492ADE679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1E0391-5741-A11C-CDFC-7AA8460E2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416E9A-B090-EBF2-A1D5-4D90E0AA1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51103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CC958-A8C8-F672-889F-B17863FD7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9DDB35-9621-BE43-5716-1B6D1337A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9BFD4D-FA19-EA33-0FC5-C9702BFD5F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912216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7449B-923A-C244-6383-F2748EFED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D4BF6-0B3F-5418-CCA5-527E2BFED4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9893D5-19FF-0599-3EB7-96AE7A711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5516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4B5D1-BCDC-873C-CE52-28007EF14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0724E-47A1-B1D6-29DA-89657D753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6B813D-0FCE-A319-F47C-3CA08121B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14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A53DB-B512-BED4-5179-DAFEE0EBD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276FB-4BBF-9AEF-1CB3-20542FAC4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DEA4D4-6B58-176B-7473-A3EF49929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31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B0540-0DE9-D006-1867-12C8FB84E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FD0F0-8A4A-7C0F-63B4-990A31955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AF10DB-17A8-40F3-71F0-74780C7FC0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4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0B556-1C5E-084F-634C-1916C1ABA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FED13-1807-60AA-2809-A320E5F2B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EEE512-D1EB-FBAB-715E-6894F947B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71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F77C-0CF5-EC3E-C5FD-80FFA0DBC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32393-BBCE-4F4B-D15E-2A2413B69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87CC54-9171-7C32-973D-246E7CD434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46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1DD12-1027-010A-5C08-B2254238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0B6E1-9AAD-D028-C1E8-1FA13582B6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115D33-071E-22D2-6D54-811592135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04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35DD6-4438-04D2-A776-3C9B8424E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B7BCA-12B9-31E7-7354-4AD54AFBE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C6218A-94E4-6D1D-B5F6-4CD96E986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55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50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แบบจอกว้าง</PresentationFormat>
  <Paragraphs>0</Paragraphs>
  <Slides>16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HP</cp:lastModifiedBy>
  <cp:revision>2</cp:revision>
  <dcterms:created xsi:type="dcterms:W3CDTF">2022-05-09T07:48:56Z</dcterms:created>
  <dcterms:modified xsi:type="dcterms:W3CDTF">2022-05-10T03:52:09Z</dcterms:modified>
</cp:coreProperties>
</file>