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2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EE3EA-29FF-F6E8-4A7E-ABB8940CC2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BFC5C8-97C2-749E-77AD-23FA35E1E0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21321F-B8F1-7899-523A-167B0EF35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B0B61F-5868-5639-F0A0-DA910DD04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C6A0E-38B9-F075-AEF8-1721EA816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632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DE1D9-37E1-7A88-A20B-DD7FF9FA6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D290AF-4216-C63C-DDB3-87C1C2DD86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E86955-17B6-0098-4D74-17E08A5F1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C8B01A-CDFE-C36E-5144-C76F96640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F17AB0-4CA0-1DF3-F12E-400AE4B30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665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62CD9-70A5-B23A-802F-DF03F656C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FBB993-C7F1-4615-75D5-7F6F79980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D1B239-FFF9-74BC-8E71-475E5CEAA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0B927-C2BA-2BC2-B6BB-6E6E37B23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5BE05F-9895-BE20-AD50-F3EA7F816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481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2E667-C402-7C2F-DF4E-4D2C0088F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700D6-B1E1-057E-9226-BDF4713929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BDB8BE-74D7-F108-4047-C295CFD9B2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22F479-1202-7989-7CEF-73B82C73B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68D6F3-F4DD-85DB-1170-3F2C2BA31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5B0A24-902A-C6F0-6E56-F425B45E2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141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F8B21-D45B-B1C8-4FC4-B6B6D3560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33A51E-BB6B-03C0-97B7-833EF25209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D86D2A-7AF4-3744-1B31-4970292864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DB8310-E5A4-7572-C13C-F1641EC210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9F9611-A22A-8815-9938-D462D94816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1156A7-45A2-9275-A9BF-A2922E959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597103-EBA5-A84E-4548-EE2CCCB6D8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D83651-2DDD-A529-F5A7-981CB751C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001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B510A-674E-31DC-F256-DC3CC5E1A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C98E96-870D-6A50-726C-23EA1778F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5E179B-85D9-FEC9-D1B4-481E2CA81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8D797C-0884-83AB-4120-FA732C7CF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984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0ACFE1-B8C0-8B06-D993-E9D892038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E921D0-D8B3-7BC4-D6A5-D8EE6A617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7C7A4F-1FCC-44A9-FE1B-6FB299546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103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B8082-EF47-AD26-E64F-8BE644BF8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FCB194-5A57-00E0-D612-4D871F63C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7E0DD8-FD54-2EA7-0398-B1515737F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20D0BF-1C38-80A4-91D3-62358B039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EE17BE-37D2-FA35-37A0-BF3FD1A54E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C4F83B-D70D-000C-E512-EA494B123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281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84345-A15A-2E34-8742-232C2F247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DDB554-C6E7-6D0C-275F-BF031753F7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E63416-DEC7-CDB0-6649-39401490EA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63EA4C-38EC-B0BD-8838-9A09F690A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5F471-5E4F-A222-D311-0A70B68FB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F2F466-C437-615C-FA96-2276D32BA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816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4674D-462C-58CA-0813-A5D667B51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A7F372-2ADE-DE6B-C884-CAB8FC8AE4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88F0E3-D052-F8E7-4C99-53CFCDEEF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7B2C7-EC65-4496-E014-210B68408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0E0F9-77F5-2664-9B77-6D463DB1A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132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43440B-1252-DD94-D7AA-2B364A886B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984695-7BD3-698A-2EC7-ACD5F663EB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FEF39-836B-27DA-CE41-0A1D429E3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9DA358-EA70-E7DD-287B-8DAE92C69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EE67A-334E-CA52-346E-EBC63FC1A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804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2A29BA-7414-D3BC-97CE-7D2A1844F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9EBF4D-8299-9DC8-6DD4-32F3F53C70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D2E194-BA40-9CDC-4AC4-00D69BEE40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D83EC-6699-4EB8-9C79-CF295E4AED5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BF608-3E18-8C0A-1610-7DF81B2F9E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55F9E-EA2A-DB80-5177-80790EBA7E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EF931-2774-418F-9DEA-6EB12EEBE6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869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7A256-1C88-F849-A9AF-691E146A55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94F0D2-3E0B-FF14-7C1D-F257402AE0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ACDEAE-771C-583E-8309-BC24C9FDF3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3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744B5-8DB4-1C5A-9843-C84C395B7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0EE709-354E-5348-FFF3-499904D1BD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A02BD8-C555-ACCA-4DB3-37DB802028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5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3D055-00E4-AF4D-FD30-E1FA84984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2A1EDC-23C2-F257-A334-8CC6BCB33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7D2641-3847-FB3B-4E5D-3A4E59512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55880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541673-E283-6FE1-D4E5-556889D45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DEABCA-B6A0-CA50-8312-D4CDE28933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CDFD1C-50E4-B1D4-004B-08372C948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011904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C02A6-2CDC-5C89-5698-917173EC7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6135E1-D252-B839-E3B2-D12AB067C1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26740A-465E-9017-58F5-911F1762B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805453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85324-6CAD-045A-C47A-9B39A719C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6056C7-0331-73D1-4B1A-BC5DEF43F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E3BCA9-BDD9-9193-D45F-108E96150D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348980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D4FA8-4925-4024-B435-8F85960FC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16630F-E2C0-3890-1DCC-12085D6C0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A28D5F-E071-03CE-9ED4-4A6260EA5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951283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30681-3953-2BD2-154E-F58BD13CE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8BD58-1464-CE2F-FC76-2C5501EF63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7C55F4-A058-0251-ED36-4F200E4C2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1561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5AFA6-1E6B-84DC-69A6-CCDC6A600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127E8B-3037-0FB1-1F1C-E9A8D2C16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068663-A254-75CE-2D24-EC6114E52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549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B3666-8EF4-1BFE-227C-C67540ECC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ECE46-49A7-35E1-51BA-F1A53F8303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D7EA5B-D310-B4AF-5D64-6D8CFFE23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3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751217-9EA3-323F-591A-A8864FE76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27D873-D488-D158-C804-7B86DB4E39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D37CBD-850F-0421-12F2-D1E057582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3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E7C50-8950-7098-C45B-7E1617349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DAB49-9504-25CD-88A5-257C7E898A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F69850-EAF4-E108-DA11-AA93F745B0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47" y="0"/>
            <a:ext cx="121023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59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74D03-387F-56A2-96D0-C5A6CB235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EA54D5-F8F4-2C88-8B57-232B2F2578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4F0419-9E30-82A4-45CB-B44245820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61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7F468-D32F-36F2-2E06-DE1EA860A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75BB7C-8596-2F00-7FCA-0FB5AE20E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88E288-9B38-D1A6-5CA7-EDF2D806E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087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275C9-932C-FF3B-2396-30C6916FC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D421F-9D59-CF03-2AD0-E7C828B76E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127672-4C1C-711E-1FD6-0C42DA9C6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52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69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แบบจอกว้าง</PresentationFormat>
  <Paragraphs>0</Paragraphs>
  <Slides>16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HP</cp:lastModifiedBy>
  <cp:revision>2</cp:revision>
  <dcterms:created xsi:type="dcterms:W3CDTF">2022-05-09T07:35:56Z</dcterms:created>
  <dcterms:modified xsi:type="dcterms:W3CDTF">2022-05-10T03:49:40Z</dcterms:modified>
</cp:coreProperties>
</file>