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6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45DA9-0247-8E23-FE34-DF5E36C75C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3BAF0-2F0A-6C94-82A1-F221076545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297B8-EA51-406C-77FA-0EF3DA6B1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B45A81-4B01-5B45-69DB-0F7CC2CBC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ECCB8-8DB9-8FDE-3B44-FD53B5D4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343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4AF0E-00D8-6152-4DA3-ED2E67A4C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23D1C-C82F-FF60-6589-559721324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AFF61-9E0A-C41F-B31E-5DA10294A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D1E53-7C6E-D4FC-7904-F77620816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D2F0B-D207-CD26-362F-475A5EFBA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7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BB167-8F9B-F23F-187C-6AEACFCE7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0BA10-A27F-E1C2-4570-47055B5843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925781-5BDF-9328-F11A-555E4E489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3CD798-EB41-2484-82BA-E7951CA2E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712D5D-3C08-0C80-409F-92470BE90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006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7DDCE-3B1F-A4C8-0134-D64E94683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2099C-EC87-A93A-71A8-0DC9440A96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5BAE2A-E0FE-99D6-B948-BE3FF5ECE4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8BE1D-578B-A191-7F28-F53E8B2B1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E254C5-5221-23F1-EF20-D4CD01A14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B27026-8BED-8DB8-67D0-3520A7D6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746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BFD80-4172-0361-CF2C-D8C2BE979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C70CA9-71FF-EBEB-9CAE-6012AAB37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677070-EFC9-6387-3745-2A85DA2836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1F6D69-231F-9656-FDD4-FA31480302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460B2B-0DF5-79E9-8AA4-A7BCBF2C59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5D7856-AAF7-A294-8478-15740C349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2A7E3B-5E15-15E5-0120-5F494E7B2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DD317B-0AC9-DB65-6635-50C560DA9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154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C3FDC-EE86-F305-F69B-E06208DF0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04C0DC-6FEF-DE93-523B-7CF928546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B65CD1-441C-3982-38CF-1FF071720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6DD2C1-1181-9262-2356-999FF2E9E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89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B99832-8AF3-9F13-0DE2-8E8463AE2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3F60A3-BDA7-71B3-8AAD-C20A7CB62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91FD02-BF15-A8E8-0D23-EA10CC10A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686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64090-BE0E-0878-374D-DF47D9E65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B0F61-EE16-1F12-F0CF-9C3B72CFD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EC3726-4864-3446-59A6-B0C57B95F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72114-A723-C68B-F04E-5B78FDF4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58A340-2C4E-64EE-7074-EE0065510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266A0E-FA77-0C80-5D7E-A9802BDFC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5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9FD46-9A09-C00E-C88D-61CAAC4A1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D89F26-8B8D-66DC-E378-0FB83CF450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C958D9-705D-4568-8970-FC053D4A4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B74AB7-98AD-79C4-682B-FA8EA78F1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D29B2B-7234-978A-675F-0828FD6B2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36BBB0-B3C0-2CB2-18A7-2BFB4602D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209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03716-006B-862D-B6B1-69031EA19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7724C6-43DD-3225-8BB3-822CF8FF86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D96E5-77CF-44BA-B9B0-B94F36DEA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BC74D-ABBA-2C12-C1A6-91257E043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36931-F320-EED7-8EBB-CC95F51CB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68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748BE9-6710-3A62-630B-4B840D2F3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79A54B-E382-6549-1DB3-DDA93A685C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7FE89-E403-E651-6547-381E5749F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96655-2770-1FE7-55C3-03808E4A1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7A972-175E-C5C0-68FA-485A307BD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00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B3F00-8972-5BBA-9321-AE68EB7AF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2A6CD5-8C68-1BE9-DD00-9CA32B312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F31A9-9E02-C016-7B84-5724EC6D53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85958-CCDA-4A05-BE15-720BB02AD459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08237-2735-3410-C706-A9E5D05DAF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D20E19-1B06-5AAE-4024-5BF1A8E944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2AA5E-71B8-4DC8-9981-D555BC454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98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92DEC-E5F8-6EBB-EE7C-818FFEA148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9485B4-EE0B-B19E-1CD3-1B24792FCA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4E6824-0E67-1765-FB96-6DB2BBDAC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655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06B76-F527-2C9F-30F1-6C2528C2C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75993-14FB-D28A-5161-07AAFD5887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7B51F1-EE18-996C-A030-CB7ED6232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7" y="0"/>
            <a:ext cx="12120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4191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BD7A9-CF35-459E-6C4F-EE8A56ED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C9B63-9B22-2B9C-F138-35BDB3136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9FDE44-7103-3158-1FE2-B00152A5B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6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76F96-5389-0E7C-E257-AA1788CF2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21BD2-FC07-688D-DB25-B6B5E47E75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DB111F-13A0-4238-B56F-8CA3EAC88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43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0EABB-DD24-CB11-9097-87440FA24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059D5-7E11-E18D-F9C3-3C832D0DD8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2320C4-B2E4-A2C5-2089-9C1EACB95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59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EEF02-0BE0-E773-73C8-C4888E892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24BBF-7857-F95C-FE1F-DC0D1880B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979DBF-8BF4-E09E-846F-9A9827258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083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0269D-4695-CA9D-3E98-6BAA3F1FF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AD4ED-368C-BDFA-6391-89F6B2B91D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05A692-26BB-F4AE-1C53-55E229CF1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D2748-3361-2A02-51AE-9A8EFE0E9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F046A-CDAB-4AC9-8D44-F1A73BC53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975B10-0298-15F5-4ECC-D6E832C7A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8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FA052-04D8-D377-C2B7-29382CCC1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99AF7-D5B9-4B76-218E-FBE5F9AB2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91F012-B1AF-506A-B2AD-8C07565AD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465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1A360-F120-C4E7-476D-2B3105BBF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EC537E-30A5-CE30-865C-374E0B9626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014EDD-C5E6-7EF1-EDDF-CBD0CF9DA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494649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D967B-5423-C316-29C8-3A5387FFD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DC0A8-8695-7286-8233-C2C79E974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3A2B39-2D95-607B-B9AF-6CFEED750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706149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EA961-23F6-90CB-7FD0-57D1D2EE3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6086C-4E46-37DA-60EA-975F0FB1DA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93966F-01EE-EF05-98DA-9064EA82C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16329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99961-8E62-EA88-4A4C-B671B35E4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17C9E-C90D-406C-1BFC-36682B0D4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EC4968-5975-0AD7-60D3-7D9DF90A7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34300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FC649-3C97-E63A-FD7B-750770C31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D7ACC-8E7D-5FD6-DE1D-51E6B4EA0B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96F6CA-D212-F248-0B43-2C09B3A4B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193521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0B5DE-B5D0-98D0-B4FD-2D2962873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9C1F1-4638-1A6E-9F75-63D76A701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B2ECFC-C037-0A79-6089-F9A9EF673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82" y="0"/>
            <a:ext cx="121113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32463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19154"/>
      </p:ext>
    </p:extLst>
  </p:cSld>
  <p:clrMapOvr>
    <a:masterClrMapping/>
  </p:clrMapOvr>
  <p:transition spd="slow">
    <p:comb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แบบจอกว้าง</PresentationFormat>
  <Paragraphs>0</Paragraphs>
  <Slides>16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2</cp:revision>
  <dcterms:created xsi:type="dcterms:W3CDTF">2022-05-09T07:31:55Z</dcterms:created>
  <dcterms:modified xsi:type="dcterms:W3CDTF">2022-05-10T03:32:28Z</dcterms:modified>
</cp:coreProperties>
</file>