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14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8C96C-6CE1-46D0-BCE1-71FF0233029D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5F965-0EF5-44D7-8FA5-4C1865A7F7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164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8C96C-6CE1-46D0-BCE1-71FF0233029D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5F965-0EF5-44D7-8FA5-4C1865A7F7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206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8C96C-6CE1-46D0-BCE1-71FF0233029D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5F965-0EF5-44D7-8FA5-4C1865A7F7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614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8C96C-6CE1-46D0-BCE1-71FF0233029D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5F965-0EF5-44D7-8FA5-4C1865A7F7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093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8C96C-6CE1-46D0-BCE1-71FF0233029D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5F965-0EF5-44D7-8FA5-4C1865A7F7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06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8C96C-6CE1-46D0-BCE1-71FF0233029D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5F965-0EF5-44D7-8FA5-4C1865A7F7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001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8C96C-6CE1-46D0-BCE1-71FF0233029D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5F965-0EF5-44D7-8FA5-4C1865A7F7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66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8C96C-6CE1-46D0-BCE1-71FF0233029D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5F965-0EF5-44D7-8FA5-4C1865A7F7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07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8C96C-6CE1-46D0-BCE1-71FF0233029D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5F965-0EF5-44D7-8FA5-4C1865A7F7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653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8C96C-6CE1-46D0-BCE1-71FF0233029D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5F965-0EF5-44D7-8FA5-4C1865A7F7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669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8C96C-6CE1-46D0-BCE1-71FF0233029D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5F965-0EF5-44D7-8FA5-4C1865A7F7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458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8C96C-6CE1-46D0-BCE1-71FF0233029D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5F965-0EF5-44D7-8FA5-4C1865A7F7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829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7A00C-AA1E-6BA2-775D-A5FEC87DFF0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7BDA48-D95F-D9C7-DEB7-DC4848B8CBD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44EA0B-C5D2-F849-3023-C3BBF5C059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081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96588-DC23-E263-50F8-D45569548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631F14-B2A1-4728-4C77-666FC35FC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98C766-0C5E-C8E5-6E63-4B57D3873A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182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F577D-106A-E70F-4993-0103B5917F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04084-2A84-9821-9E2B-AC59DFA72A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013ED2-C70B-9917-A200-6881B58CD5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616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94DDA-676B-D17A-AD95-58FC968B7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74F699-81D4-E98B-32FA-99FAE43C21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5097B0-9CDC-1397-EC63-17286E8810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6045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4371B-D59C-45DB-B582-D50B16BE0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30BE6D-CDB8-9DEF-630E-FCBFE29B81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ACA714-EC92-B142-9AB4-B24A329BFC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383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47C0F-CA69-9908-E4B3-3740231E2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E6CE51-0457-8A30-85B8-1F6D048E59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B28458-C9C6-AA75-10D4-754870BEB8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084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F94B5-45B2-7A1A-7AF6-851B74B8B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67C6D8-467A-3D8C-7413-DFFBF7EF69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0C6218-BE23-D0C8-FFD3-C0DCAEA340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811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6CC64-5DFE-394B-ED27-AA936A772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D0012E-49A4-127B-ABB3-337D444EF8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E0FADA-DA63-FB62-CFB7-F21AC81A41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185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7B7DFB-11C5-FAB0-3DF3-0EF53C821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681BAB-E6F5-00BB-9C65-6A2F19C242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6AE8D9-D68F-9EF3-02FE-DAB20EEE8C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453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A6D34-CF5D-CBBC-11DA-AFEC6B73FC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D273A8-5450-ECBD-1BFD-43AE2BE665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16715A-817B-4D05-7A27-0F3F447B83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13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34185-B0ED-2DCE-D22A-E1DC936AB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D17518-5B37-8984-BCE1-F5064DDC57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9C4D7B-A11A-779E-5E33-79D5DEF843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97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17EE8-FF5E-CF3D-FD85-20BA62497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EFC459-549F-271C-F2C7-F4BFF90617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79DDB9-F679-B44D-AC40-AEE629D86D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670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875A2-BB32-E351-A1B4-B54BE399F4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40A499-C2B7-64C0-8DAE-E6DA325099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4E43D-6AA7-D02E-A5C2-6E42C7626A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49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2B4C3D-BA6E-7D5F-2468-1F8EB0860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47A592-BA4B-F9A0-BFE5-97EDC883B2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261A1C-9037-C7AC-D356-41CDEC14F1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183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044C76-F9F7-3A6B-13BC-18D42A60E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156743-A46F-3ADC-7237-27C22901E6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65FC23-01CE-7BDF-802B-17831ED47C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885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D3A1C9-E707-1690-F923-86DC96293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D6BA42-78EE-03BB-B044-78325284C2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EEDD3B-26D0-778A-347D-4841A655EB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80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</TotalTime>
  <Words>0</Words>
  <Application>Microsoft Office PowerPoint</Application>
  <PresentationFormat>นำเสนอทางหน้าจอ (4:3)</PresentationFormat>
  <Paragraphs>0</Paragraphs>
  <Slides>16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MSI</dc:creator>
  <cp:lastModifiedBy>HP</cp:lastModifiedBy>
  <cp:revision>3</cp:revision>
  <dcterms:created xsi:type="dcterms:W3CDTF">2022-05-09T13:47:11Z</dcterms:created>
  <dcterms:modified xsi:type="dcterms:W3CDTF">2022-05-10T03:40:04Z</dcterms:modified>
</cp:coreProperties>
</file>