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2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1D73A-BF16-97DC-D56B-5EE0BE403D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AEFEFD-04E4-3FD3-51A9-19C9FEB5EF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8987F-3E0B-8E01-4396-AD43CF0D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2DCC5-8AB4-E5D3-6687-1561B7B33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D4EC5-32EA-D59C-9E42-86D33EBD8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140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94ED1-44AF-D930-DF11-DBF051BD6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76D139-644D-BB6A-C463-018C4CDFD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42E3E-E0EA-F180-AD4C-A89FEE48C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F8512-1B31-D7B9-D58F-16CEAD4E6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54769-D80A-588A-5F30-989D839F9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151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3AAB0-3489-3B9E-AC4E-37B472B74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95D45-AC1E-E9BF-7015-E4516D911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5E600-E911-C17C-545E-179F37F85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6B289C-5DF0-2D59-FE14-FD7B18D90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279BBB-705D-8DB2-550D-47CA6DEDE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715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CB8D2-9EE2-A5B5-906D-EE8F1A01A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C48E4B-778F-FE93-D043-55D26198F0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CD4932-D7DE-5B26-5DF3-181BE2CFF9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D8053D-C56D-B5A4-C0EF-6DFEB4E0F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DD5918-F565-7831-EF18-EE8899EED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51D3D9-8835-F295-397C-03BA5A631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224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80DF3-D52D-CA5F-523A-AD39900C2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EEA223-BBB8-C88D-E622-49268311E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2ADF44-00FD-918A-8A22-B39AF4C1F2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66989E-2513-AB96-E03C-16AEC56D85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6578FF-91DC-A98F-AE43-5458729E53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2BE432-5614-68A3-81D9-7C7F23C9F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118004-8CD3-50DF-FCAD-5BF923BF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0062F7-3571-6B43-929F-7A9540416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220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1C14C-E8DC-6960-A7DF-2617762DF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91B4F3-488E-000A-3B47-7DC5D824E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77FF7D-138D-D40C-6D6E-9EDAF5D27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96CF34-8AA6-9871-A5FA-493F20596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732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B675B9-9626-35FC-38BB-4947364C5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E286D6-4A70-F5B3-99F5-90AF814E1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4876BF-EE84-91B9-AB6D-8176E766D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708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681AF-62E1-613A-DD12-55546FD86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889C1-2A70-5727-A36D-E0DD085ACB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C8D41C-E7AC-01EB-3390-D9A53551AB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732D5C-658D-BFF4-18E7-82E23F7BD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D02F97-48D5-B367-B6FA-A48B2FB73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FABFB-5317-BD26-D43E-4E28553F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815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3FB13-E85F-8B8B-2547-80A0869A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EC4A93-B372-0C69-BFFF-A399ADCFCA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CD4E72-AD4C-C72F-C3B0-42B6BC6888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C9FC2C-62F7-022F-0CA2-5A034B54E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2D5D18-E74B-E2AA-E905-21DF2C2DB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2C2BEC-7A20-E625-872D-F76666506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62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51716-88F1-CEBB-CA22-CC779C7BA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F98574-465E-48BB-3FD0-AF206E8EF0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525A13-0270-C201-5A53-ABB97D6CF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E213F-F270-0BFF-9503-C5D2BA799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C55534-16EB-71EC-5798-4F8EF9ABD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35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BE2237-A412-5CB8-EA8F-A4872571E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0337F2-C790-3249-6C63-9175583357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22BE2-381A-7858-5A2F-2E5CE6A6F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E3658-FC2B-652D-C125-DE6A8D72A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0EE69-8ECC-78C8-50D1-326A1230A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18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3FBC1B-DB36-1694-6F32-FCBA0563D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62D41C-93C4-C402-38FB-88AACD8B6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9C4379-BD5B-0E69-4B74-4378A031E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852BB-4B6A-4999-867C-BA69AB7D1648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BC7CA-B16F-97A1-39DB-460F1D1944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17780E-7357-06A0-80BD-FC6740B104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9785F-8719-4B2E-AAB5-43198641D4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318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136F2-568C-D001-105C-38A758FBC6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F3B5F8-DAE8-994E-6715-929F5AE001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FD5AB5-43BE-EF04-88A6-924A3694A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77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CE03D-28CA-68AA-A7D4-BBCC5EF35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37B2C-FAD8-8DA8-83A9-F0C47DC71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D21714-46E5-D277-5337-2F7E0EE4BA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32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090FF-ABED-AE5D-DD6B-F5863323F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313C9-79C9-1347-AC26-6996481086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7778BD-373D-D9A5-53FA-62F10D0F39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24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281F5-DD76-199F-D7AF-F9CE2BBD9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CD709-1471-9941-1B1D-9DA3A3AB1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D8F6F8-B01A-F58E-4DAE-0A6E18F03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47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35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7009C-1C65-54C4-12F9-0087B3B32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5AECF-F909-4507-AD0D-29B4E5AF9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C3458E-4386-96F9-D7B3-87F6B5D2F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04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24C0F-5283-3A50-F6C7-8EE74C2E2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D5A28-BA7B-A063-EEC5-0B0B21DDFD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82E96C-A097-AFB7-BE30-11D09E5CA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19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63444-FABF-56BE-F15B-C86A00576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75FFF-A1EE-7613-0E12-DF9FA31CB8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E9DB79-C9D9-7BF7-6E3D-D725C8CD83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83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FA2D8-E17B-1089-BBE0-B74F75BF5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AA07E-4E33-6D6E-7FEF-63663DE62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A6441E-322A-1F67-E16E-77BBF78FB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91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BF2F3-1473-7CE5-A269-75F638535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3DD72E-443A-07C9-C72F-3FA5F69E5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DA9D4E-E503-5C87-CC2A-1790A83F6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3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81208-0AF9-EF96-D0ED-37205EE52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9301B4-2A27-E045-5038-9991B1998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8E5399-6B84-7C26-A2A5-FDFB0B9A04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98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C82ED-3107-F108-A7EC-2C0224A9E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AB0DD-B4DF-0694-DF0C-863CBC9191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F98F4C-4236-8036-AEED-C92234D32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54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1F38B-BA00-783E-DA1A-302367508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024CE-2A0E-8D5B-81EE-6B9DAAB230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4C7C6D-2B44-FA27-E920-59BFEED23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2753" y="0"/>
            <a:ext cx="122547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8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0C4B4-5CA9-1696-1C18-EBFAB074E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9BCFC-DDD1-F8A6-9912-96381F9A0E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286059-F4B4-7120-40D8-58DD52BA8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39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468AB-BE3B-43F4-6894-624F8A0D5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4D0CA-84FF-7CEF-0EA6-A0E56546D7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5A7CA4-6E01-E382-9631-8D06AC7D2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8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E88AF-11B7-223D-7DFD-D42B4DAB1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0673A-766C-AA9F-4DD9-E4D899BAB4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80811D-1915-2774-11C4-8A5371291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35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แบบจอกว้าง</PresentationFormat>
  <Paragraphs>0</Paragraphs>
  <Slides>15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2</cp:revision>
  <dcterms:created xsi:type="dcterms:W3CDTF">2022-05-09T07:08:53Z</dcterms:created>
  <dcterms:modified xsi:type="dcterms:W3CDTF">2022-05-10T03:35:42Z</dcterms:modified>
</cp:coreProperties>
</file>