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9" d="100"/>
          <a:sy n="99" d="100"/>
        </p:scale>
        <p:origin x="72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A91E0-BE62-D6E4-578F-245CEF2F55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7AFEAD-5918-ECF9-B062-659EC934E5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D5DFB2-3292-B1E3-9B0C-A539BD273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C03B1-CAC6-46A3-BCD9-7E1DF00F562F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868412-F334-2B96-CDEE-E2A2BF57C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A24DCA-D184-F0F0-8737-EC75F77F0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9536F-D86A-4DB9-95FE-8053D43E2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660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699FF3-9365-B8D1-FA2D-24E8FE54DF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9A39F8-B0C0-E96A-C9BA-9D5B83916E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B5A08C-1855-1DBB-6CB2-034F1A23F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C03B1-CAC6-46A3-BCD9-7E1DF00F562F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624C60-F5D1-CEC6-7A75-2AE100C021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137B29-44B9-11B5-1E6A-FAAA41EE3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9536F-D86A-4DB9-95FE-8053D43E2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56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D944DD-C37E-34A3-2A5B-B9218932F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95C67F-7820-A5F2-BC47-5C191B91B0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9317FD-6968-55E2-D3A4-AF4CB4EB3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C03B1-CAC6-46A3-BCD9-7E1DF00F562F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3468C1-4CF4-6E96-9874-A91D7229CD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5E5AA6-1089-B7E0-3624-B04426EFB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9536F-D86A-4DB9-95FE-8053D43E2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471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049EAE-EC8F-9DDE-DC79-C09841372D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69E0F9-3938-9E65-6A4A-7C22620C5B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8A55E3-856C-C526-6875-B1AF04D3CD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AD6967-D0D1-A6D5-4620-FF9A97CE27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C03B1-CAC6-46A3-BCD9-7E1DF00F562F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5A43A5-907B-72F4-7E31-7843F0EA34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56AA45-CC27-FBD3-9430-289C7EFB8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9536F-D86A-4DB9-95FE-8053D43E2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695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228C31-96D7-A4FC-CB56-4E9F96A44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789A03-D2B5-A93C-DACA-8FFD1DE37E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959842-5020-4F61-CAC6-5583554CB6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14BFC2-0C5E-5609-2F8F-966AAADB44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5E4E74E-F95C-4F23-1593-A9DD4CF9A2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3298D35-6242-8801-78F7-D2A0C139E4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C03B1-CAC6-46A3-BCD9-7E1DF00F562F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92E7F2-A9B3-598A-9CFB-8759F45194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4C10922-094A-EC76-B1ED-3D7B2DF6F5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9536F-D86A-4DB9-95FE-8053D43E2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280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F74EE-28E8-7F8B-F02A-4AF6C7CFE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A79F8A-A40D-DD7C-600A-98C0BCFEC1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C03B1-CAC6-46A3-BCD9-7E1DF00F562F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04E429-82F3-0489-5DEF-9077498CD9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7BE7C2-B194-4410-68D2-19AB47BB9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9536F-D86A-4DB9-95FE-8053D43E2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24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C7B53AC-97F2-4924-505D-0CAD8E712E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C03B1-CAC6-46A3-BCD9-7E1DF00F562F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5C8FDE-F8A8-D6A2-70F9-C1A19BB92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BB9A3D-424F-AA55-A6CC-88D825C10C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9536F-D86A-4DB9-95FE-8053D43E2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125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430A9F-C1A7-9818-E230-8F4115CC5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C02B62-DC71-8A08-8A15-BFDB7C9074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4FD3C9-FB23-A901-ED4E-BB92D78EA0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545D22-EDD1-D636-B2EB-FD8375C5AE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C03B1-CAC6-46A3-BCD9-7E1DF00F562F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F1686F-128F-54BE-B66B-8862E6603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CD3C83-FF36-28BA-0453-870413EE9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9536F-D86A-4DB9-95FE-8053D43E2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875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2F3496-D3BE-AA91-9C49-9AFFCCC887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9F2853-87D2-9081-70CA-682B84A4BF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2BD738-C665-A91B-EF54-EA410B67EC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D4727C-3ED7-5A39-8616-8BDE267184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C03B1-CAC6-46A3-BCD9-7E1DF00F562F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9C21FA-C56A-CFA0-A13F-E10191A735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851DE9-448F-C6D1-CF06-5DE9B1FA86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9536F-D86A-4DB9-95FE-8053D43E2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2358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4E5890-291D-B8A5-392D-AEB64D2D7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3AAFD1-68D9-74F4-B2AD-F5DE5F39E8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74A405-C131-543D-2911-A16830DE9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C03B1-CAC6-46A3-BCD9-7E1DF00F562F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686327-3645-5774-04BE-69EEA07C2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8AA26C-AF72-773D-BD8E-D3812347C6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9536F-D86A-4DB9-95FE-8053D43E2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0211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8FFEB80-6EA2-B709-CDB3-BBB20C0D2A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CE3811-39F8-3AF1-5EE1-F759EAF5F4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0DC7E1-95B6-1159-F9CE-354C6090E7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C03B1-CAC6-46A3-BCD9-7E1DF00F562F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10169E-ABF6-8BF4-2585-9545EBC1AD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DD658B-FB97-2A0C-C462-E8C229DA5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9536F-D86A-4DB9-95FE-8053D43E2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901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E56E8D1-231C-F896-4892-E86DC9CB0B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F00ADE-87D6-5214-A6DE-58239DCB05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44BB7C-B623-E7BE-37E7-AEFD74C6CB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BC03B1-CAC6-46A3-BCD9-7E1DF00F562F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E191E6-8BB8-101D-4F49-9264473C4C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C37A5E-B6F8-26DA-13FA-9440C72681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9536F-D86A-4DB9-95FE-8053D43E2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542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3F7EC6-0ED0-5C0E-46EF-307D7D203E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DF61F6-7D72-494C-BD94-24D8E5C22F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CE7727-59BE-FCD6-C66C-5381DFF92B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245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416E21-58E7-E0FC-71CD-700A6C2B7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B87A1E-7315-A9A5-E471-D89E73BD46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24460D-D122-069E-FE1A-0758F70F10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16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4B61A-92EB-5AA2-92A6-6402BFE0DD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2B2D0D-302F-3985-577F-A110E9746E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AD28068-DF21-851E-483D-B1F910DC89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037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7BE309-68E2-AFAB-DD49-8A4BAB303E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C7C843-DADD-4055-77BF-A670727CA9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E06994-A6DD-E411-35EA-CF8D718BF3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971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D191C6-00B1-F522-7608-BD47743E1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1AFFCF-ED25-4975-8FCE-A7ABF00799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48CAF-0830-91EC-A7BD-7546670C1D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87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000EEF-E5E6-3AC5-3EAB-E293B23B4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F1F885-A9F2-F431-0447-A741C13DFD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520D94-480C-9EF9-1DD8-6FF308028E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720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ED6F1A-4DF8-12BC-9809-E16360145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1EDDAE-8E52-8B46-F876-8B8CF0BA60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837C615-4B69-196C-BC8C-305418817B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169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A600E1-43AA-E4CF-F37A-FA8E42CB4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458149-69FF-30AD-4A2A-C998956C2A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76845F-211E-1398-524E-18916C61F3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304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B252D7-4B1B-779F-8B47-3B2B210561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885B6A-8F72-38D9-2793-D00AB44D1E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8C9518-58FC-C98A-B3F7-CAE82F9039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62128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6893C2-BD53-A686-190E-716B112EE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5DE03E-3353-A7A1-7E8B-71D13215DA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91037A-2340-7FCE-D3BB-21D86A1C36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629927"/>
      </p:ext>
    </p:extLst>
  </p:cSld>
  <p:clrMapOvr>
    <a:masterClrMapping/>
  </p:clrMapOvr>
  <p:transition spd="slow">
    <p:wheel spokes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F5CC5-22AC-F6D9-1AA1-FC29AF5B6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2BB794-CFBC-E2A2-217A-E71D7197CB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86666D-B212-43AC-D285-5424ED9233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968695"/>
      </p:ext>
    </p:extLst>
  </p:cSld>
  <p:clrMapOvr>
    <a:masterClrMapping/>
  </p:clrMapOvr>
  <p:transition spd="slow">
    <p:wheel spokes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EFF1D3-CB31-2568-F529-7861F58740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135493-4E81-3589-4EE2-535BCA7565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9ACD4D-6C8D-03F7-37C5-1D859522D9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434774"/>
      </p:ext>
    </p:extLst>
  </p:cSld>
  <p:clrMapOvr>
    <a:masterClrMapping/>
  </p:clrMapOvr>
  <p:transition spd="slow">
    <p:wheel spokes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A820A7-AC32-8AFF-7D36-D15D7C544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7D84D2-C49B-7F94-F380-CDAE78A6AD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04F4CA-B8A4-CE0B-F623-4C42247F81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571925"/>
      </p:ext>
    </p:extLst>
  </p:cSld>
  <p:clrMapOvr>
    <a:masterClrMapping/>
  </p:clrMapOvr>
  <p:transition spd="slow">
    <p:wheel spokes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0FA6E2-0B76-BCA6-6A0A-484C7E044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043FA1-2F69-A95F-4030-D7CF21D023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C16E60-F6B9-DC6D-1FB2-8802F38CA2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292376"/>
      </p:ext>
    </p:extLst>
  </p:cSld>
  <p:clrMapOvr>
    <a:masterClrMapping/>
  </p:clrMapOvr>
  <p:transition spd="slow">
    <p:wheel spokes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FC30B3-576C-11E5-EABB-5C6736CBB8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615894-3E5B-5412-A0F6-315A12899A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E29556-ACCE-B7B7-67C0-B936C8531F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914057"/>
      </p:ext>
    </p:extLst>
  </p:cSld>
  <p:clrMapOvr>
    <a:masterClrMapping/>
  </p:clrMapOvr>
  <p:transition spd="slow">
    <p:wheel spokes="1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แบบจอกว้าง</PresentationFormat>
  <Paragraphs>0</Paragraphs>
  <Slides>15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MSI</dc:creator>
  <cp:lastModifiedBy>HP</cp:lastModifiedBy>
  <cp:revision>2</cp:revision>
  <dcterms:created xsi:type="dcterms:W3CDTF">2022-05-09T06:53:41Z</dcterms:created>
  <dcterms:modified xsi:type="dcterms:W3CDTF">2022-05-10T03:14:25Z</dcterms:modified>
</cp:coreProperties>
</file>