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132" y="8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56B4B4-A9AD-E80C-049F-EF13556171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980446-8095-1898-247D-0F0B8FAE8C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8CA16A-E275-99E1-6B2D-DDB71C9E67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C843D-E288-4066-88F4-5BB9202123C6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029712-5165-B1B8-A657-5604B51F2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5CCCA2-AD1F-7CC0-E9BA-FDE9C0A4D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43111-4408-4820-9294-0250DCFFA6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148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45A15D-1040-6E3E-BB4D-7F8483E79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A2E7ED-0B42-3880-E721-3CA36EF491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D86757-7A8E-32E4-A6C1-204671FAC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C843D-E288-4066-88F4-5BB9202123C6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556FD9-FFDC-530A-7AC4-B8C095C86C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BB61DC-EC99-BC7C-2B0D-F045B8743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43111-4408-4820-9294-0250DCFFA6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290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5DCB87-BE82-FA44-83BA-B2DA3C9F38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D5D956-A3F0-B50B-E6CE-C5C44E2ACE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D3B87D-A396-6C56-333B-F08ADB4AFB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C843D-E288-4066-88F4-5BB9202123C6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AA1DC0-2B1A-C74C-192D-9E5DC78F39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E33EA9-1FF0-AD70-F17B-856B6C8FA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43111-4408-4820-9294-0250DCFFA6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7249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B8A33E-E8D2-A3C6-E87F-F9836B9866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E27072-A500-283D-EE2B-284FE6B577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B9AC3C-7B6B-3FB4-0050-D5890B53E3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7FDD92-E611-AE3F-C41A-0CB640165B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C843D-E288-4066-88F4-5BB9202123C6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3FD3FE-FFA5-413E-BB5F-F084CA91F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F87424-4F19-3B78-9593-988B8CF527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43111-4408-4820-9294-0250DCFFA6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8251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2C209A-4F44-3BEF-A4E5-875C07E02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F9C7C5-A354-2CD0-3D9C-9FA2F40414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424109-9078-AFD9-6068-75AD5CE693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039AF76-11E9-6357-E490-B278418DB9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E2BF7F1-B0A8-502F-D81C-B7DAAF12C2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EBBCF52-148A-CB24-A899-F9EE25B0FA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C843D-E288-4066-88F4-5BB9202123C6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DBA36B-3FFF-E28A-6D63-8B9F71844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E0A9C66-2B08-84B1-E251-64E331ABCA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43111-4408-4820-9294-0250DCFFA6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18021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59A74F-37E7-0FF5-50DC-6CB3AEF8A6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966355B-F20B-D80F-90DF-225597D458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C843D-E288-4066-88F4-5BB9202123C6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E9AB34A-27B8-FF17-6F4C-CEEEC94E53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F1EDFC-3BDF-F713-9518-931A8B8C9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43111-4408-4820-9294-0250DCFFA6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23450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4684520-3F11-FAA0-52D4-63FF70339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C843D-E288-4066-88F4-5BB9202123C6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353D23B-CE7F-F194-24A7-2B05498FA6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FD873B-A222-455E-9C8C-548BE2341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43111-4408-4820-9294-0250DCFFA6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2719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D85D3F-5DBF-5F31-B264-20DAC8E3C8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334295-8585-22E6-1ECA-41548266D6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1061AF-D834-2F9A-E3A8-01A4C1E7E1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A02A05-A49D-247B-A20F-65D68A3432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C843D-E288-4066-88F4-5BB9202123C6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42F764-599A-7FDA-D659-867F6D900F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9857AA-C736-CFE3-0A7B-84D13EFD5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43111-4408-4820-9294-0250DCFFA6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259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A5ADBB-ED86-3B84-C567-F28D63D63A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7B55348-088C-A5DC-9A94-EA83B479757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386F49-0E7C-C742-1153-DC795A6CF4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FE3776-41AD-DB22-BBB9-87D6C8BC6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C843D-E288-4066-88F4-5BB9202123C6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5A50F1-5C00-478F-4AE4-CB5122D4C0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7BD9A9-6B30-DBB2-17D0-493C4C426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43111-4408-4820-9294-0250DCFFA6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044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EDCCC9-7D7E-4937-2141-65D556BF6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5859BC-F822-650E-6663-0911B0BE9E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249E50-D295-1167-3486-28AC287FEA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C843D-E288-4066-88F4-5BB9202123C6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C5DE92-61DE-EB81-6338-34796D5C2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85F3FD-2F19-02FB-90FB-7CA71DAE32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43111-4408-4820-9294-0250DCFFA6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3995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8C2AE71-1B80-6CA0-B52C-CB25662017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A445E2-9A01-9B7D-D9C1-74A70F661B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303C7E-E0B0-0193-6736-C74478BF83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C843D-E288-4066-88F4-5BB9202123C6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47E8DA-DDFD-8AD2-A6CC-1B2D561C83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F9A406-CAB4-14E5-DC06-8CCDFB093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43111-4408-4820-9294-0250DCFFA6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486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4AB28BA-1BBD-D06E-E896-8FB24FED4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D943C4-13DB-2C7E-7B18-606A7B6880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7FE791-AAB2-AB98-C198-5BDB219B37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AC843D-E288-4066-88F4-5BB9202123C6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89DFF4-37D5-3ABD-97CB-DA8495716C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9194A5-0D30-195A-FD31-D9DF36089F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F43111-4408-4820-9294-0250DCFFA6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789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E9A276-401A-F479-C74D-75F557FEF8F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1E5FAE-4995-B953-31AD-313743874E6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3DA1DAF-3EC0-0ADF-B95D-3DB351114A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7589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6B7840-1D7D-225F-4C42-E65FF6567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A8B204-1E7A-AB44-DE34-FCB0604E57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A12CE2-7C83-AAE2-FC34-C156C8AA66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18898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AA6DA4-7C9E-07D0-4ADB-22431A418F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F3E42F-D709-991A-502E-1438491BE9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89A2764-A822-9368-92ED-D9F2D9930F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352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E899B-F8E3-AE29-C2BD-3082F9F0B5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0E86F5-9318-891C-7C38-000BF45187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4B0A82A-EA34-00E2-C88D-D970C31C13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521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ECA66-4868-5F6F-E639-5763DAF3E2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CA54C2-BBE8-D314-33B5-FCC1147BED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4C388F7-00B9-F0B0-BCD7-94E7D595F5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756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22B9FE-A7E1-23F8-2A60-8E939B73F7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444B90-DAD0-7E1D-EC75-2F2BFF29AC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4C3224-5254-9E5D-E358-A416CAA0A5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299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00D3DC-703F-0603-E8B9-7D51BD0D2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5A63EE-B02D-4BED-0AAE-CD73B7F128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750045-80AE-2954-7881-23036FD8B3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246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F36CC6-653A-9140-AE3C-03CC97C557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16D33C-B2EE-FCE7-D8CA-16BCBAE772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2A225C8-31DF-E8DF-CC0C-A4A25C9744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298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3A021E-1D63-ECF8-B848-AB36D5089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1BAF08-AFB6-573E-94CB-7B6A1D09E5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791E73-0DD5-517D-BA0E-5C7186C62D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665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B9209-7E82-8643-626E-ADCFE1F02E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2E8FFB-7A18-6587-D27D-8BC106AEC2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2B44133-585D-E177-5356-E1C4357F53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3129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87B33A-427D-8B04-328B-4C3C6DBC5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464C44-09B0-F2AF-8CF2-6DDA7A2C7E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A7BC652-6691-81DB-96D4-3B9593E974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572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137F95-825C-E00F-111B-3964F00BEB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3C3773-CE8B-E1A9-3960-125B5046EA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C1811D-6CF8-79ED-453D-5497E99712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012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E2151-A774-D1B2-BC39-AFB0BC11B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D1465E-F69D-617C-531E-30E7B73D7B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D03E151-0928-3D9D-0E72-6890587C7C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3957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4F49B0-C6DA-8B17-7683-6CE307DC4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857169-D1E7-3FF7-6E50-E20637C58D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FA13AC-D9ED-1AF0-4C06-F83D3FF263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378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CE88AF-11B7-223D-7DFD-D42B4DAB15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40673A-766C-AA9F-4DD9-E4D899BAB4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880811D-1915-2774-11C4-8A53712913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1740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แบบจอกว้าง</PresentationFormat>
  <Paragraphs>0</Paragraphs>
  <Slides>15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3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MSI</dc:creator>
  <cp:lastModifiedBy>HP</cp:lastModifiedBy>
  <cp:revision>2</cp:revision>
  <dcterms:created xsi:type="dcterms:W3CDTF">2022-05-09T06:38:05Z</dcterms:created>
  <dcterms:modified xsi:type="dcterms:W3CDTF">2022-05-10T03:16:59Z</dcterms:modified>
</cp:coreProperties>
</file>