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32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543A5-E081-2D6B-9179-1F372B071D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818514-0648-A03F-116E-6972020514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0DA8C4-1F37-AB04-517C-04A5FA4C1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BC28-86D6-4616-B671-8FA4421169B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7CB147-6137-2CC8-4D21-669A7B9AA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D8D2B4-6688-274B-353B-4C5793525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9C-5160-487D-B6C2-728282E6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892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649CF-9D56-35E0-C572-5DE6D7D6D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9B812-4F16-C167-9219-0ABDFA40CC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BB6731-341F-230B-60F7-9CB303E12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BC28-86D6-4616-B671-8FA4421169B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2E70D-F08F-86C0-0FAF-4FE92AA51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046EC3-E949-97C4-79FB-06AC7A353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9C-5160-487D-B6C2-728282E6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353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BCE30-B218-B50C-2A9F-97ED0B383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BB0254-EA60-FE73-2122-EE17C8D650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490F28-FFAB-C94B-92EB-34B72ED37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BC28-86D6-4616-B671-8FA4421169B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35C281-6720-E80E-7FF2-E86154149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96869-58D0-E727-7569-87B469885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9C-5160-487D-B6C2-728282E6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524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47A12-245D-8C70-274F-BEF6F13E4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1BBE2A-0687-35BB-DC26-B9FEA353A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466BA7-F0B1-B24A-19A7-748F6D51B6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CA1AA4-A9AA-EC79-8E6D-FEDC5A710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BC28-86D6-4616-B671-8FA4421169B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A27F57-8519-FACF-AB02-217CF99EA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D49874-B378-A8A2-FFE5-78285A4B7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9C-5160-487D-B6C2-728282E6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077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F0D6B-157E-0CDA-B4FA-F1E41D9C6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7D6B06-6EA7-3FA9-65DC-FFB4FA951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B2B422-2A36-DE75-0180-872F89955C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93EC05-5719-BD5A-0D04-70875CA25E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B0D30A-EC47-CD50-3DC9-F233567409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030804-FEF3-1FA3-A687-CDB49A089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BC28-86D6-4616-B671-8FA4421169B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CEBDAE-DB82-2092-15D3-EB5621F27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A2FF1F-F165-A851-1B2D-DDFD9F639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9C-5160-487D-B6C2-728282E6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6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7684F-6E92-2700-7628-F548E641B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BBB2E7-6176-FC41-B909-06A5C0440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BC28-86D6-4616-B671-8FA4421169B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D3BDDB-65C7-8A9B-1B46-C0440CE5F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9DB8D0-6E8B-4DF5-84B7-287AF6A09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9C-5160-487D-B6C2-728282E6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253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975900-4C8D-0F7A-238F-B32AF0530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BC28-86D6-4616-B671-8FA4421169B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DCAE21-B613-CC1F-33ED-47A7D5F28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7DA8F3-D2FB-44C2-FA1D-CAE57AB5E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9C-5160-487D-B6C2-728282E6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790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D3591-CCE3-0AA6-EE3C-31B4F484D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04D7FD-FFA7-3D4A-8D2F-FBF8CEF818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5BE167-F84E-938E-F5B3-421FF87A61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28583E-CD3D-E058-496F-E1EEBEAFD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BC28-86D6-4616-B671-8FA4421169B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624F49-72EB-59F6-2D35-2AF4B5E68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7F149-FE65-2656-3C3F-83BF479ED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9C-5160-487D-B6C2-728282E6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042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F0A5F-ADD7-58C9-CE96-BBA381211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7B8FEB-50B5-A0AD-FE61-383DE0A98F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75CD60-9C29-66B3-AB55-0974DA4331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A9C0EC-23DB-8A46-2E77-DFAC503B7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BC28-86D6-4616-B671-8FA4421169B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F92B69-8CE8-55D1-4633-DDAE8F06A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C1ED8-0ABE-610E-0FDF-21A325736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9C-5160-487D-B6C2-728282E6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794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CEE74-4A51-98BD-1AE0-403598256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722A89-1EA7-A7F4-10A8-394DA69D32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A21C0-85B0-3692-37A4-6DF6625E0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BC28-86D6-4616-B671-8FA4421169B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D9EAA6-F904-69D9-28B5-441068930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8E5D56-2DF5-EBB7-C165-893F0F588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9C-5160-487D-B6C2-728282E6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092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09AA91-136E-2F5D-9842-7EB8B1A98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65C8A8-2983-AAA5-8697-89A55FF3A2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80BCD-1EAB-BB69-A0D5-D10D85A3A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BC28-86D6-4616-B671-8FA4421169B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321A4F-C17A-50EC-7F8C-1772308AC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40E1C-F530-71DE-D2A2-9FFB8C9C5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9C-5160-487D-B6C2-728282E6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078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4E7547-E270-5EE9-3320-4FE245BD1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E008B5-DDE3-CEE3-C2B7-0E9AF3BDAD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267A29-35B1-5B83-CC5E-D623ED78E4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FBC28-86D6-4616-B671-8FA4421169B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FFFC6-68FF-9844-3C73-6C69487830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96F25D-BC19-8EC4-FBBF-AB58CA3466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E29C-5160-487D-B6C2-728282E6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900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9E2F2-51EC-88FD-3124-C772573ED7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2E9866-EAE1-BA7D-FD0B-2D17CCEE25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9A4E3D-D08B-4DD8-4DAB-C19AE9D2F0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197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B505A-A06B-0FD8-32D0-8D512C843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1106C-BAAC-76BC-FE43-4AC87FBF5F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B3D1F2-EF1D-0CF0-AF6B-5F98ED52FF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426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09F06-D004-D33C-3D14-827CC2804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A9D392-4AB9-6B0B-CEA2-F6D8E1EBA0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305E00-757A-9409-5C8A-75E134D6A8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625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95765-791B-8C94-1F1D-325479529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A838F-E891-E115-593F-0F7932053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AE73B9-8884-9DAE-C868-C2884B40F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58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91677-8D64-48D0-51CD-A3D3BE5C7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D8FB2-B2F0-926F-F257-CE06674D3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B30EA4-235F-52C4-4181-D81958EE1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66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D3628-40D6-9A9F-CE2C-DB0427A5A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7C8AF5-BCE6-275E-A3B9-1D29F4C499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DFADF5-6761-9BE3-05A6-3E3883DA9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820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8FAF0-AE1D-F13D-6F11-F808685A7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228CCB-30E1-32ED-A25D-44306EC92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5EA81A-9BA9-9A61-1B23-926F2BC636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589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4C7C9-3C7D-31EF-37CB-2EF743D08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4EC3E8-E200-1AB1-5D7A-8B3B614453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506DE3-C0B5-6E56-3A74-CE80ECE2CB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1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2D04C-566A-834C-053E-5CE06A09D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A1C8F-EA50-B7D0-764E-4315410648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7710FD-01B8-E649-D63C-07CA09ED68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71073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E9579-042E-E504-D9E9-7054CE531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F3BB4A-9615-D5F7-37EB-59B1B995D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004A7D-188E-6354-85D4-7598E7525A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138733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50E8F-0952-7B2C-9E79-3F14AFACF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2A2850-778F-8F66-957E-3364847E28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13DCA3-C202-8A4F-A283-3CB63174C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224829"/>
      </p:ext>
    </p:extLst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3CED6-39AF-41CD-56BE-BFE66ACB6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FC2F2-48F2-1662-037A-E59BEFDBFC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9A7870-21E1-E5B4-208D-3A253FBC35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304569"/>
      </p:ext>
    </p:extLst>
  </p:cSld>
  <p:clrMapOvr>
    <a:masterClrMapping/>
  </p:clrMapOvr>
  <p:transition spd="slow"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40D24-AC9F-412A-3830-5F34E8FC3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499CC8-3CC8-279E-80F2-DA989D9B17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C83199-45D4-C891-E56A-6B59E36382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683686"/>
      </p:ext>
    </p:extLst>
  </p:cSld>
  <p:clrMapOvr>
    <a:masterClrMapping/>
  </p:clrMapOvr>
  <p:transition spd="slow"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011B6-3935-E91B-C760-916EF3288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27629-D4EA-93F5-4D1C-57BA779A6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B3FFDA-D4C3-F7CD-F22B-87126AFEEA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316134"/>
      </p:ext>
    </p:extLst>
  </p:cSld>
  <p:clrMapOvr>
    <a:masterClrMapping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B3C7A-E323-9270-6A57-DE4AD48F3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485A7-F96F-5169-AF10-D832E34830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D3DA65-352D-52E9-D0E0-9DF5F2520C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019284"/>
      </p:ext>
    </p:extLst>
  </p:cSld>
  <p:clrMapOvr>
    <a:masterClrMapping/>
  </p:clrMapOvr>
  <p:transition spd="slow">
    <p:wheel spokes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54397-E437-A4D3-5CA5-6F0752677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ตัวแทนเนื้อหา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404129229"/>
      </p:ext>
    </p:extLst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แบบจอกว้าง</PresentationFormat>
  <Paragraphs>0</Paragraphs>
  <Slides>16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MSI</dc:creator>
  <cp:lastModifiedBy>HP</cp:lastModifiedBy>
  <cp:revision>2</cp:revision>
  <dcterms:created xsi:type="dcterms:W3CDTF">2022-05-09T07:57:43Z</dcterms:created>
  <dcterms:modified xsi:type="dcterms:W3CDTF">2022-05-10T03:54:31Z</dcterms:modified>
</cp:coreProperties>
</file>