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3" r:id="rId17"/>
  </p:sldIdLst>
  <p:sldSz cx="9144000" cy="6858000" type="screen4x3"/>
  <p:notesSz cx="6858000" cy="9144000"/>
  <p:embeddedFontLst>
    <p:embeddedFont>
      <p:font typeface="DilleniaUPC" panose="02020603050405020304" pitchFamily="18" charset="-34"/>
      <p:regular r:id="rId19"/>
      <p:bold r:id="rId20"/>
      <p:italic r:id="rId21"/>
      <p:boldItalic r:id="rId22"/>
    </p:embeddedFont>
    <p:embeddedFont>
      <p:font typeface="Impact" panose="020B0806030902050204" pitchFamily="34" charset="0"/>
      <p:regular r:id="rId23"/>
    </p:embeddedFont>
    <p:embeddedFont>
      <p:font typeface="Sarabun" panose="020B0604020202020204" charset="-34"/>
      <p:regular r:id="rId24"/>
      <p:bold r:id="rId25"/>
      <p:italic r:id="rId26"/>
      <p:boldItalic r:id="rId27"/>
    </p:embeddedFont>
    <p:embeddedFont>
      <p:font typeface="Cordia New" panose="020B0304020202020204" pitchFamily="34" charset="-34"/>
      <p:regular r:id="rId28"/>
      <p:bold r:id="rId29"/>
      <p:italic r:id="rId30"/>
      <p:boldItalic r:id="rId31"/>
    </p:embeddedFont>
    <p:embeddedFont>
      <p:font typeface="FreesiaUPC" panose="020B0604020202020204" pitchFamily="34" charset="-34"/>
      <p:regular r:id="rId32"/>
      <p:bold r:id="rId33"/>
      <p:italic r:id="rId34"/>
      <p:boldItalic r:id="rId35"/>
    </p:embeddedFont>
    <p:embeddedFont>
      <p:font typeface="Tahoma" panose="020B0604030504040204" pitchFamily="34" charset="0"/>
      <p:regular r:id="rId36"/>
      <p:bold r:id="rId37"/>
    </p:embeddedFont>
    <p:embeddedFont>
      <p:font typeface="Chakra Petch" panose="020B0604020202020204" charset="-34"/>
      <p:regular r:id="rId38"/>
      <p:bold r:id="rId39"/>
      <p:italic r:id="rId40"/>
      <p:boldItalic r:id="rId41"/>
    </p:embeddedFont>
    <p:embeddedFont>
      <p:font typeface="TH SarabunPSK" panose="020B0500040200020003" pitchFamily="34" charset="-34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9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125C79B-1FB1-4169-82BA-C344FE5629CC}">
  <a:tblStyle styleId="{E125C79B-1FB1-4169-82BA-C344FE5629C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font" Target="fonts/font21.fntdata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42" Type="http://schemas.openxmlformats.org/officeDocument/2006/relationships/font" Target="fonts/font24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1.fntdata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font" Target="fonts/font19.fntdata"/><Relationship Id="rId40" Type="http://schemas.openxmlformats.org/officeDocument/2006/relationships/font" Target="fonts/font22.fntdata"/><Relationship Id="rId45" Type="http://schemas.openxmlformats.org/officeDocument/2006/relationships/font" Target="fonts/font2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4" Type="http://schemas.openxmlformats.org/officeDocument/2006/relationships/font" Target="fonts/font2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Relationship Id="rId43" Type="http://schemas.openxmlformats.org/officeDocument/2006/relationships/font" Target="fonts/font25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font" Target="fonts/font20.fntdata"/><Relationship Id="rId46" Type="http://schemas.openxmlformats.org/officeDocument/2006/relationships/presProps" Target="presProps.xml"/><Relationship Id="rId20" Type="http://schemas.openxmlformats.org/officeDocument/2006/relationships/font" Target="fonts/font2.fntdata"/><Relationship Id="rId41" Type="http://schemas.openxmlformats.org/officeDocument/2006/relationships/font" Target="fonts/font2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A14767-646C-41D1-AF76-D70E038F1F33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649E150A-BA91-4533-89E5-7237928AF709}">
      <dgm:prSet phldrT="[ข้อความ]" custT="1"/>
      <dgm:spPr>
        <a:solidFill>
          <a:srgbClr val="99FF66"/>
        </a:solidFill>
        <a:ln>
          <a:solidFill>
            <a:srgbClr val="00FFFF"/>
          </a:solidFill>
        </a:ln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830079F-D886-4FA9-8F2E-DB0F4BBDEBFD}" type="par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341DE051-FF91-4A55-8BED-C13FA2E776D8}" type="sib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4B96FB-45E7-4025-BCB4-18D836810BE1}">
      <dgm:prSet phldrT="[ข้อความ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6A3A3CF-70D4-4C9B-A40A-BBA8DF7BC826}" type="par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7F80FBC3-69A2-4313-96CE-0684E6729A3A}" type="sib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C8368EA-607E-4E5A-9D1D-D9629FD6D2BD}">
      <dgm:prSet phldrT="[ข้อความ]"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dirty="0">
            <a:solidFill>
              <a:srgbClr val="FF0000"/>
            </a:solidFill>
          </a:endParaRPr>
        </a:p>
      </dgm:t>
    </dgm:pt>
    <dgm:pt modelId="{A165AC04-E8D5-44ED-86AD-1B501DDD0FC4}" type="par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9F039EE2-457E-44C6-B0A8-0F79DC669D79}" type="sib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1C4425-0726-45EE-8035-6EF62C2BB030}">
      <dgm:prSet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dirty="0">
            <a:solidFill>
              <a:srgbClr val="FF0000"/>
            </a:solidFill>
          </a:endParaRPr>
        </a:p>
      </dgm:t>
    </dgm:pt>
    <dgm:pt modelId="{76CDF456-F48C-4E59-8EA5-66F6D88C8969}" type="par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5A56F086-B220-4BCD-A773-833347508E13}" type="sib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B08EA12-39B0-415F-A89F-72A853A08972}" type="pres">
      <dgm:prSet presAssocID="{46A14767-646C-41D1-AF76-D70E038F1F3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5E30DFF6-3969-4E28-BD07-66574A44EC46}" type="pres">
      <dgm:prSet presAssocID="{649E150A-BA91-4533-89E5-7237928AF709}" presName="comp" presStyleCnt="0"/>
      <dgm:spPr/>
    </dgm:pt>
    <dgm:pt modelId="{AE68DAAB-02BA-484D-8948-CFE3839ABDAD}" type="pres">
      <dgm:prSet presAssocID="{649E150A-BA91-4533-89E5-7237928AF709}" presName="box" presStyleLbl="node1" presStyleIdx="0" presStyleCnt="4" custScaleY="76862" custLinFactNeighborX="35683" custLinFactNeighborY="1117"/>
      <dgm:spPr/>
      <dgm:t>
        <a:bodyPr/>
        <a:lstStyle/>
        <a:p>
          <a:endParaRPr lang="th-TH"/>
        </a:p>
      </dgm:t>
    </dgm:pt>
    <dgm:pt modelId="{388BCCF3-DA90-4438-84B8-DBE8FD436BFA}" type="pres">
      <dgm:prSet presAssocID="{649E150A-BA91-4533-89E5-7237928AF709}" presName="img" presStyleLbl="fgImgPlace1" presStyleIdx="0" presStyleCnt="4"/>
      <dgm:spPr/>
    </dgm:pt>
    <dgm:pt modelId="{81DB9FE3-B307-4053-A112-1E8BC2C90A79}" type="pres">
      <dgm:prSet presAssocID="{649E150A-BA91-4533-89E5-7237928AF709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B4E4442-55EC-47A0-9461-9B99E81461E2}" type="pres">
      <dgm:prSet presAssocID="{341DE051-FF91-4A55-8BED-C13FA2E776D8}" presName="spacer" presStyleCnt="0"/>
      <dgm:spPr/>
    </dgm:pt>
    <dgm:pt modelId="{6B73413B-8AF6-46CE-8BEA-4760E0F4182B}" type="pres">
      <dgm:prSet presAssocID="{174B96FB-45E7-4025-BCB4-18D836810BE1}" presName="comp" presStyleCnt="0"/>
      <dgm:spPr/>
    </dgm:pt>
    <dgm:pt modelId="{BE1EE78F-4CA4-43DD-A353-39D47CF560F8}" type="pres">
      <dgm:prSet presAssocID="{174B96FB-45E7-4025-BCB4-18D836810BE1}" presName="box" presStyleLbl="node1" presStyleIdx="1" presStyleCnt="4" custScaleY="81871"/>
      <dgm:spPr/>
      <dgm:t>
        <a:bodyPr/>
        <a:lstStyle/>
        <a:p>
          <a:endParaRPr lang="th-TH"/>
        </a:p>
      </dgm:t>
    </dgm:pt>
    <dgm:pt modelId="{4C338806-C545-49D1-85BA-9C6B0B72C5E4}" type="pres">
      <dgm:prSet presAssocID="{174B96FB-45E7-4025-BCB4-18D836810BE1}" presName="img" presStyleLbl="fgImgPlace1" presStyleIdx="1" presStyleCnt="4"/>
      <dgm:spPr/>
    </dgm:pt>
    <dgm:pt modelId="{0F33C5FA-7927-48E5-AA98-7CE8345BF670}" type="pres">
      <dgm:prSet presAssocID="{174B96FB-45E7-4025-BCB4-18D836810BE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7B4558B-A851-45BC-A44E-9BA18F9844F3}" type="pres">
      <dgm:prSet presAssocID="{7F80FBC3-69A2-4313-96CE-0684E6729A3A}" presName="spacer" presStyleCnt="0"/>
      <dgm:spPr/>
    </dgm:pt>
    <dgm:pt modelId="{DE0CD215-7918-4583-9582-78C139EE7D88}" type="pres">
      <dgm:prSet presAssocID="{171C4425-0726-45EE-8035-6EF62C2BB030}" presName="comp" presStyleCnt="0"/>
      <dgm:spPr/>
    </dgm:pt>
    <dgm:pt modelId="{4DDE3B96-8E0E-4818-9D7F-4CB2E20B0722}" type="pres">
      <dgm:prSet presAssocID="{171C4425-0726-45EE-8035-6EF62C2BB030}" presName="box" presStyleLbl="node1" presStyleIdx="2" presStyleCnt="4" custScaleY="79919"/>
      <dgm:spPr/>
      <dgm:t>
        <a:bodyPr/>
        <a:lstStyle/>
        <a:p>
          <a:endParaRPr lang="th-TH"/>
        </a:p>
      </dgm:t>
    </dgm:pt>
    <dgm:pt modelId="{0CC36855-0778-4A85-ABD4-C7FF91654CE8}" type="pres">
      <dgm:prSet presAssocID="{171C4425-0726-45EE-8035-6EF62C2BB030}" presName="img" presStyleLbl="fgImgPlace1" presStyleIdx="2" presStyleCnt="4"/>
      <dgm:spPr/>
    </dgm:pt>
    <dgm:pt modelId="{518300C1-ABB6-46E8-9E59-904DCECA31AA}" type="pres">
      <dgm:prSet presAssocID="{171C4425-0726-45EE-8035-6EF62C2BB030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C173F8A-4220-4CA1-950F-E919422644FB}" type="pres">
      <dgm:prSet presAssocID="{5A56F086-B220-4BCD-A773-833347508E13}" presName="spacer" presStyleCnt="0"/>
      <dgm:spPr/>
    </dgm:pt>
    <dgm:pt modelId="{4D1F7EF7-D666-4651-AA17-78A4F02D2C3E}" type="pres">
      <dgm:prSet presAssocID="{1C8368EA-607E-4E5A-9D1D-D9629FD6D2BD}" presName="comp" presStyleCnt="0"/>
      <dgm:spPr/>
    </dgm:pt>
    <dgm:pt modelId="{1DAA8BAD-1592-418E-8E76-31F4BBAFA92D}" type="pres">
      <dgm:prSet presAssocID="{1C8368EA-607E-4E5A-9D1D-D9629FD6D2BD}" presName="box" presStyleLbl="node1" presStyleIdx="3" presStyleCnt="4" custScaleY="76939" custLinFactNeighborX="0" custLinFactNeighborY="-1531"/>
      <dgm:spPr/>
      <dgm:t>
        <a:bodyPr/>
        <a:lstStyle/>
        <a:p>
          <a:endParaRPr lang="th-TH"/>
        </a:p>
      </dgm:t>
    </dgm:pt>
    <dgm:pt modelId="{F2D3DD9F-1AD9-42FE-B0E1-4596A4BDD17B}" type="pres">
      <dgm:prSet presAssocID="{1C8368EA-607E-4E5A-9D1D-D9629FD6D2BD}" presName="img" presStyleLbl="fgImgPlace1" presStyleIdx="3" presStyleCnt="4" custLinFactNeighborX="-7773" custLinFactNeighborY="0"/>
      <dgm:spPr/>
    </dgm:pt>
    <dgm:pt modelId="{5C4CFAFA-7EF1-41BB-9D79-300184EA7721}" type="pres">
      <dgm:prSet presAssocID="{1C8368EA-607E-4E5A-9D1D-D9629FD6D2BD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F62C442-6905-4E95-9CD1-E25500B6814E}" srcId="{46A14767-646C-41D1-AF76-D70E038F1F33}" destId="{1C8368EA-607E-4E5A-9D1D-D9629FD6D2BD}" srcOrd="3" destOrd="0" parTransId="{A165AC04-E8D5-44ED-86AD-1B501DDD0FC4}" sibTransId="{9F039EE2-457E-44C6-B0A8-0F79DC669D79}"/>
    <dgm:cxn modelId="{ACE46CFF-8639-4724-BD8B-5BBD93DEE71D}" srcId="{46A14767-646C-41D1-AF76-D70E038F1F33}" destId="{171C4425-0726-45EE-8035-6EF62C2BB030}" srcOrd="2" destOrd="0" parTransId="{76CDF456-F48C-4E59-8EA5-66F6D88C8969}" sibTransId="{5A56F086-B220-4BCD-A773-833347508E13}"/>
    <dgm:cxn modelId="{7040CCC3-A003-42E3-A627-03DF8C622793}" type="presOf" srcId="{649E150A-BA91-4533-89E5-7237928AF709}" destId="{AE68DAAB-02BA-484D-8948-CFE3839ABDAD}" srcOrd="0" destOrd="0" presId="urn:microsoft.com/office/officeart/2005/8/layout/vList4"/>
    <dgm:cxn modelId="{578B9BC9-795E-4CB4-BA69-491C364D8703}" type="presOf" srcId="{171C4425-0726-45EE-8035-6EF62C2BB030}" destId="{518300C1-ABB6-46E8-9E59-904DCECA31AA}" srcOrd="1" destOrd="0" presId="urn:microsoft.com/office/officeart/2005/8/layout/vList4"/>
    <dgm:cxn modelId="{4371E8AE-CBCE-44A7-A765-339094F0DF5C}" type="presOf" srcId="{1C8368EA-607E-4E5A-9D1D-D9629FD6D2BD}" destId="{5C4CFAFA-7EF1-41BB-9D79-300184EA7721}" srcOrd="1" destOrd="0" presId="urn:microsoft.com/office/officeart/2005/8/layout/vList4"/>
    <dgm:cxn modelId="{D7FF4DB6-7606-4A20-836E-B139F0BE3CA0}" srcId="{46A14767-646C-41D1-AF76-D70E038F1F33}" destId="{174B96FB-45E7-4025-BCB4-18D836810BE1}" srcOrd="1" destOrd="0" parTransId="{D6A3A3CF-70D4-4C9B-A40A-BBA8DF7BC826}" sibTransId="{7F80FBC3-69A2-4313-96CE-0684E6729A3A}"/>
    <dgm:cxn modelId="{CE6E2C17-DC01-4CB6-994E-739F3D747BF0}" type="presOf" srcId="{171C4425-0726-45EE-8035-6EF62C2BB030}" destId="{4DDE3B96-8E0E-4818-9D7F-4CB2E20B0722}" srcOrd="0" destOrd="0" presId="urn:microsoft.com/office/officeart/2005/8/layout/vList4"/>
    <dgm:cxn modelId="{D4F87AC1-1B47-4B72-BB1B-5B458FFB261D}" type="presOf" srcId="{649E150A-BA91-4533-89E5-7237928AF709}" destId="{81DB9FE3-B307-4053-A112-1E8BC2C90A79}" srcOrd="1" destOrd="0" presId="urn:microsoft.com/office/officeart/2005/8/layout/vList4"/>
    <dgm:cxn modelId="{B0D29FB5-E554-491C-81BE-31294A84B0B0}" type="presOf" srcId="{46A14767-646C-41D1-AF76-D70E038F1F33}" destId="{1B08EA12-39B0-415F-A89F-72A853A08972}" srcOrd="0" destOrd="0" presId="urn:microsoft.com/office/officeart/2005/8/layout/vList4"/>
    <dgm:cxn modelId="{0D08F7F8-8A41-48A5-914C-3BDB67EA9C87}" type="presOf" srcId="{174B96FB-45E7-4025-BCB4-18D836810BE1}" destId="{0F33C5FA-7927-48E5-AA98-7CE8345BF670}" srcOrd="1" destOrd="0" presId="urn:microsoft.com/office/officeart/2005/8/layout/vList4"/>
    <dgm:cxn modelId="{E4F2E07E-3D51-465E-9464-5B65C8D89244}" srcId="{46A14767-646C-41D1-AF76-D70E038F1F33}" destId="{649E150A-BA91-4533-89E5-7237928AF709}" srcOrd="0" destOrd="0" parTransId="{8830079F-D886-4FA9-8F2E-DB0F4BBDEBFD}" sibTransId="{341DE051-FF91-4A55-8BED-C13FA2E776D8}"/>
    <dgm:cxn modelId="{73F29341-E38B-41D5-B04D-2B30F6961685}" type="presOf" srcId="{1C8368EA-607E-4E5A-9D1D-D9629FD6D2BD}" destId="{1DAA8BAD-1592-418E-8E76-31F4BBAFA92D}" srcOrd="0" destOrd="0" presId="urn:microsoft.com/office/officeart/2005/8/layout/vList4"/>
    <dgm:cxn modelId="{A2C0DD94-FB04-45F4-8E64-830D1A880BB3}" type="presOf" srcId="{174B96FB-45E7-4025-BCB4-18D836810BE1}" destId="{BE1EE78F-4CA4-43DD-A353-39D47CF560F8}" srcOrd="0" destOrd="0" presId="urn:microsoft.com/office/officeart/2005/8/layout/vList4"/>
    <dgm:cxn modelId="{B5FB8794-D40F-417B-99A4-B53898920ABD}" type="presParOf" srcId="{1B08EA12-39B0-415F-A89F-72A853A08972}" destId="{5E30DFF6-3969-4E28-BD07-66574A44EC46}" srcOrd="0" destOrd="0" presId="urn:microsoft.com/office/officeart/2005/8/layout/vList4"/>
    <dgm:cxn modelId="{29C15C1B-C96F-4583-B2A2-072E7F9E3E4D}" type="presParOf" srcId="{5E30DFF6-3969-4E28-BD07-66574A44EC46}" destId="{AE68DAAB-02BA-484D-8948-CFE3839ABDAD}" srcOrd="0" destOrd="0" presId="urn:microsoft.com/office/officeart/2005/8/layout/vList4"/>
    <dgm:cxn modelId="{63D00C27-83D9-4DBD-B7DD-D17F483AF2E2}" type="presParOf" srcId="{5E30DFF6-3969-4E28-BD07-66574A44EC46}" destId="{388BCCF3-DA90-4438-84B8-DBE8FD436BFA}" srcOrd="1" destOrd="0" presId="urn:microsoft.com/office/officeart/2005/8/layout/vList4"/>
    <dgm:cxn modelId="{8672B67B-A471-4C93-9ADB-5949F177CDB2}" type="presParOf" srcId="{5E30DFF6-3969-4E28-BD07-66574A44EC46}" destId="{81DB9FE3-B307-4053-A112-1E8BC2C90A79}" srcOrd="2" destOrd="0" presId="urn:microsoft.com/office/officeart/2005/8/layout/vList4"/>
    <dgm:cxn modelId="{47F15E15-2181-498F-9377-01252325D6A6}" type="presParOf" srcId="{1B08EA12-39B0-415F-A89F-72A853A08972}" destId="{0B4E4442-55EC-47A0-9461-9B99E81461E2}" srcOrd="1" destOrd="0" presId="urn:microsoft.com/office/officeart/2005/8/layout/vList4"/>
    <dgm:cxn modelId="{85BBFD1B-57EE-4E18-9B61-39E4A2D7CBD4}" type="presParOf" srcId="{1B08EA12-39B0-415F-A89F-72A853A08972}" destId="{6B73413B-8AF6-46CE-8BEA-4760E0F4182B}" srcOrd="2" destOrd="0" presId="urn:microsoft.com/office/officeart/2005/8/layout/vList4"/>
    <dgm:cxn modelId="{89DBD34F-0E19-4DAC-AEC4-225BC3F81DB9}" type="presParOf" srcId="{6B73413B-8AF6-46CE-8BEA-4760E0F4182B}" destId="{BE1EE78F-4CA4-43DD-A353-39D47CF560F8}" srcOrd="0" destOrd="0" presId="urn:microsoft.com/office/officeart/2005/8/layout/vList4"/>
    <dgm:cxn modelId="{A6D02848-5EF1-4DC6-8F35-3C84DF43D015}" type="presParOf" srcId="{6B73413B-8AF6-46CE-8BEA-4760E0F4182B}" destId="{4C338806-C545-49D1-85BA-9C6B0B72C5E4}" srcOrd="1" destOrd="0" presId="urn:microsoft.com/office/officeart/2005/8/layout/vList4"/>
    <dgm:cxn modelId="{08804D39-34B5-439A-B5FD-BF451D48C5DB}" type="presParOf" srcId="{6B73413B-8AF6-46CE-8BEA-4760E0F4182B}" destId="{0F33C5FA-7927-48E5-AA98-7CE8345BF670}" srcOrd="2" destOrd="0" presId="urn:microsoft.com/office/officeart/2005/8/layout/vList4"/>
    <dgm:cxn modelId="{2E11C8C4-AD30-4FB6-9755-C4BE4FB2B758}" type="presParOf" srcId="{1B08EA12-39B0-415F-A89F-72A853A08972}" destId="{A7B4558B-A851-45BC-A44E-9BA18F9844F3}" srcOrd="3" destOrd="0" presId="urn:microsoft.com/office/officeart/2005/8/layout/vList4"/>
    <dgm:cxn modelId="{8771DB05-5D71-4F70-BD58-FD3C10C65D62}" type="presParOf" srcId="{1B08EA12-39B0-415F-A89F-72A853A08972}" destId="{DE0CD215-7918-4583-9582-78C139EE7D88}" srcOrd="4" destOrd="0" presId="urn:microsoft.com/office/officeart/2005/8/layout/vList4"/>
    <dgm:cxn modelId="{90DB1C8F-55F1-452E-9EB8-C642E63F6DAC}" type="presParOf" srcId="{DE0CD215-7918-4583-9582-78C139EE7D88}" destId="{4DDE3B96-8E0E-4818-9D7F-4CB2E20B0722}" srcOrd="0" destOrd="0" presId="urn:microsoft.com/office/officeart/2005/8/layout/vList4"/>
    <dgm:cxn modelId="{5907DA8C-3178-44A5-8366-C5FCAE81B421}" type="presParOf" srcId="{DE0CD215-7918-4583-9582-78C139EE7D88}" destId="{0CC36855-0778-4A85-ABD4-C7FF91654CE8}" srcOrd="1" destOrd="0" presId="urn:microsoft.com/office/officeart/2005/8/layout/vList4"/>
    <dgm:cxn modelId="{52DF9FB3-7ABB-436B-BD2E-B89960D5EE18}" type="presParOf" srcId="{DE0CD215-7918-4583-9582-78C139EE7D88}" destId="{518300C1-ABB6-46E8-9E59-904DCECA31AA}" srcOrd="2" destOrd="0" presId="urn:microsoft.com/office/officeart/2005/8/layout/vList4"/>
    <dgm:cxn modelId="{5DBA75E1-EFAA-46DC-BEA1-A965F6A1D9E0}" type="presParOf" srcId="{1B08EA12-39B0-415F-A89F-72A853A08972}" destId="{5C173F8A-4220-4CA1-950F-E919422644FB}" srcOrd="5" destOrd="0" presId="urn:microsoft.com/office/officeart/2005/8/layout/vList4"/>
    <dgm:cxn modelId="{5609DE33-521B-40CB-BA20-37886A8262BC}" type="presParOf" srcId="{1B08EA12-39B0-415F-A89F-72A853A08972}" destId="{4D1F7EF7-D666-4651-AA17-78A4F02D2C3E}" srcOrd="6" destOrd="0" presId="urn:microsoft.com/office/officeart/2005/8/layout/vList4"/>
    <dgm:cxn modelId="{A4782A91-1A9E-4ACA-8CA1-579B1DAA62A1}" type="presParOf" srcId="{4D1F7EF7-D666-4651-AA17-78A4F02D2C3E}" destId="{1DAA8BAD-1592-418E-8E76-31F4BBAFA92D}" srcOrd="0" destOrd="0" presId="urn:microsoft.com/office/officeart/2005/8/layout/vList4"/>
    <dgm:cxn modelId="{26CD416F-2863-4205-953A-7543B30D3F86}" type="presParOf" srcId="{4D1F7EF7-D666-4651-AA17-78A4F02D2C3E}" destId="{F2D3DD9F-1AD9-42FE-B0E1-4596A4BDD17B}" srcOrd="1" destOrd="0" presId="urn:microsoft.com/office/officeart/2005/8/layout/vList4"/>
    <dgm:cxn modelId="{E92CF21E-15DB-4973-9735-78215AD06130}" type="presParOf" srcId="{4D1F7EF7-D666-4651-AA17-78A4F02D2C3E}" destId="{5C4CFAFA-7EF1-41BB-9D79-300184EA772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8DAAB-02BA-484D-8948-CFE3839ABDAD}">
      <dsp:nvSpPr>
        <dsp:cNvPr id="0" name=""/>
        <dsp:cNvSpPr/>
      </dsp:nvSpPr>
      <dsp:spPr>
        <a:xfrm>
          <a:off x="0" y="28652"/>
          <a:ext cx="2845861" cy="819908"/>
        </a:xfrm>
        <a:prstGeom prst="roundRect">
          <a:avLst>
            <a:gd name="adj" fmla="val 10000"/>
          </a:avLst>
        </a:prstGeom>
        <a:solidFill>
          <a:srgbClr val="99FF66"/>
        </a:solidFill>
        <a:ln w="25400" cap="flat" cmpd="sng" algn="ctr">
          <a:solidFill>
            <a:srgbClr val="00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75845" y="28652"/>
        <a:ext cx="2170015" cy="819908"/>
      </dsp:txXfrm>
    </dsp:sp>
    <dsp:sp modelId="{388BCCF3-DA90-4438-84B8-DBE8FD436BFA}">
      <dsp:nvSpPr>
        <dsp:cNvPr id="0" name=""/>
        <dsp:cNvSpPr/>
      </dsp:nvSpPr>
      <dsp:spPr>
        <a:xfrm>
          <a:off x="106672" y="0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1EE78F-4CA4-43DD-A353-39D47CF560F8}">
      <dsp:nvSpPr>
        <dsp:cNvPr id="0" name=""/>
        <dsp:cNvSpPr/>
      </dsp:nvSpPr>
      <dsp:spPr>
        <a:xfrm>
          <a:off x="0" y="960055"/>
          <a:ext cx="2845861" cy="873341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75845" y="960055"/>
        <a:ext cx="2170015" cy="873341"/>
      </dsp:txXfrm>
    </dsp:sp>
    <dsp:sp modelId="{4C338806-C545-49D1-85BA-9C6B0B72C5E4}">
      <dsp:nvSpPr>
        <dsp:cNvPr id="0" name=""/>
        <dsp:cNvSpPr/>
      </dsp:nvSpPr>
      <dsp:spPr>
        <a:xfrm>
          <a:off x="106672" y="970034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DE3B96-8E0E-4818-9D7F-4CB2E20B0722}">
      <dsp:nvSpPr>
        <dsp:cNvPr id="0" name=""/>
        <dsp:cNvSpPr/>
      </dsp:nvSpPr>
      <dsp:spPr>
        <a:xfrm>
          <a:off x="0" y="1940501"/>
          <a:ext cx="2845861" cy="852518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kern="1200" dirty="0">
            <a:solidFill>
              <a:srgbClr val="FF0000"/>
            </a:solidFill>
          </a:endParaRPr>
        </a:p>
      </dsp:txBody>
      <dsp:txXfrm>
        <a:off x="675845" y="1940501"/>
        <a:ext cx="2170015" cy="852518"/>
      </dsp:txXfrm>
    </dsp:sp>
    <dsp:sp modelId="{0CC36855-0778-4A85-ABD4-C7FF91654CE8}">
      <dsp:nvSpPr>
        <dsp:cNvPr id="0" name=""/>
        <dsp:cNvSpPr/>
      </dsp:nvSpPr>
      <dsp:spPr>
        <a:xfrm>
          <a:off x="106672" y="1940069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AA8BAD-1592-418E-8E76-31F4BBAFA92D}">
      <dsp:nvSpPr>
        <dsp:cNvPr id="0" name=""/>
        <dsp:cNvSpPr/>
      </dsp:nvSpPr>
      <dsp:spPr>
        <a:xfrm>
          <a:off x="0" y="2900119"/>
          <a:ext cx="2845861" cy="820730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kern="1200" dirty="0">
            <a:solidFill>
              <a:srgbClr val="FF0000"/>
            </a:solidFill>
          </a:endParaRPr>
        </a:p>
      </dsp:txBody>
      <dsp:txXfrm>
        <a:off x="675845" y="2900119"/>
        <a:ext cx="2170015" cy="820730"/>
      </dsp:txXfrm>
    </dsp:sp>
    <dsp:sp modelId="{F2D3DD9F-1AD9-42FE-B0E1-4596A4BDD17B}">
      <dsp:nvSpPr>
        <dsp:cNvPr id="0" name=""/>
        <dsp:cNvSpPr/>
      </dsp:nvSpPr>
      <dsp:spPr>
        <a:xfrm>
          <a:off x="62431" y="2900125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48880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5602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" name="camera.wav"/>
          </p:stSnd>
        </p:sndAc>
      </p:transition>
    </mc:Choice>
    <mc:Fallback>
      <p:transition spd="slow" advTm="5000">
        <p:sndAc>
          <p:stSnd>
            <p:snd r:embed="rId1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" name="camera.wav"/>
          </p:stSnd>
        </p:sndAc>
      </p:transition>
    </mc:Choice>
    <mc:Fallback>
      <p:transition spd="slow" advTm="5000">
        <p:sndAc>
          <p:stSnd>
            <p:snd r:embed="rId1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" name="camera.wav"/>
          </p:stSnd>
        </p:sndAc>
      </p:transition>
    </mc:Choice>
    <mc:Fallback>
      <p:transition spd="slow" advTm="5000">
        <p:sndAc>
          <p:stSnd>
            <p:snd r:embed="rId1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" name="camera.wav"/>
          </p:stSnd>
        </p:sndAc>
      </p:transition>
    </mc:Choice>
    <mc:Fallback>
      <p:transition spd="slow" advTm="5000">
        <p:sndAc>
          <p:stSnd>
            <p:snd r:embed="rId1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" name="camera.wav"/>
          </p:stSnd>
        </p:sndAc>
      </p:transition>
    </mc:Choice>
    <mc:Fallback>
      <p:transition spd="slow" advTm="5000">
        <p:sndAc>
          <p:stSnd>
            <p:snd r:embed="rId1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" name="camera.wav"/>
          </p:stSnd>
        </p:sndAc>
      </p:transition>
    </mc:Choice>
    <mc:Fallback>
      <p:transition spd="slow" advTm="5000">
        <p:sndAc>
          <p:stSnd>
            <p:snd r:embed="rId1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" name="camera.wav"/>
          </p:stSnd>
        </p:sndAc>
      </p:transition>
    </mc:Choice>
    <mc:Fallback>
      <p:transition spd="slow" advTm="5000">
        <p:sndAc>
          <p:stSnd>
            <p:snd r:embed="rId1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" name="camera.wav"/>
          </p:stSnd>
        </p:sndAc>
      </p:transition>
    </mc:Choice>
    <mc:Fallback>
      <p:transition spd="slow" advTm="5000">
        <p:sndAc>
          <p:stSnd>
            <p:snd r:embed="rId1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" name="camera.wav"/>
          </p:stSnd>
        </p:sndAc>
      </p:transition>
    </mc:Choice>
    <mc:Fallback>
      <p:transition spd="slow" advTm="5000">
        <p:sndAc>
          <p:stSnd>
            <p:snd r:embed="rId1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audio" Target="../media/audio1.wav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mc:AlternateContent xmlns:mc="http://schemas.openxmlformats.org/markup-compatibility/2006">
    <mc:Choice xmlns:p14="http://schemas.microsoft.com/office/powerpoint/2010/main" Requires="p14">
      <p:transition spd="slow" p14:dur="3000" advTm="5000">
        <p:sndAc>
          <p:stSnd>
            <p:snd r:embed="rId11" name="camera.wav"/>
          </p:stSnd>
        </p:sndAc>
      </p:transition>
    </mc:Choice>
    <mc:Fallback>
      <p:transition spd="slow" advTm="5000">
        <p:sndAc>
          <p:stSnd>
            <p:snd r:embed="rId11" name="camera.wav"/>
          </p:stSnd>
        </p:sndAc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audio" Target="../media/audio1.wav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11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microsoft.com/office/2007/relationships/diagramDrawing" Target="../diagrams/drawing1.xml"/><Relationship Id="rId4" Type="http://schemas.openxmlformats.org/officeDocument/2006/relationships/image" Target="../media/image1.jpg"/><Relationship Id="rId9" Type="http://schemas.openxmlformats.org/officeDocument/2006/relationships/diagramColors" Target="../diagrams/colors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00"/>
            </a:gs>
            <a:gs pos="100000">
              <a:srgbClr val="9E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512580"/>
            <a:ext cx="9144000" cy="8838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900" b="1" dirty="0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เป้าหมาย/ผลการเบิกจ่ายงบประมาณ 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</a:t>
            </a:r>
            <a:r>
              <a:rPr lang="th" sz="4900" b="1" dirty="0">
                <a:solidFill>
                  <a:srgbClr val="000099"/>
                </a:solidFill>
              </a:rPr>
              <a:t>/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ร้อยละสะสม</a:t>
            </a:r>
            <a:endParaRPr sz="4900" b="1" dirty="0">
              <a:solidFill>
                <a:srgbClr val="FF0000"/>
              </a:solidFill>
              <a:latin typeface="DilleniaUPC"/>
              <a:ea typeface="DilleniaUPC"/>
              <a:cs typeface="DilleniaUPC"/>
              <a:sym typeface="DilleniaUPC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35438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43" y="56299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799666"/>
            <a:ext cx="321765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ข้อมูล ณ วันที่ </a:t>
            </a:r>
            <a:r>
              <a:rPr lang="th-TH" sz="1700" b="1" dirty="0" smtClean="0"/>
              <a:t>31</a:t>
            </a:r>
            <a:r>
              <a:rPr lang="th" sz="1700" b="1" dirty="0" smtClean="0"/>
              <a:t> </a:t>
            </a:r>
            <a:r>
              <a:rPr lang="th-TH" sz="1700" b="1" dirty="0" smtClean="0"/>
              <a:t>ม.ค.</a:t>
            </a:r>
            <a:r>
              <a:rPr lang="th" sz="1700" b="1" dirty="0" smtClean="0"/>
              <a:t> </a:t>
            </a:r>
            <a:r>
              <a:rPr lang="th" sz="1700" b="1" dirty="0"/>
              <a:t>2564</a:t>
            </a:r>
            <a:endParaRPr sz="1900" b="1" dirty="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324424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29888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2" name="Google Shape;62;p13"/>
          <p:cNvSpPr/>
          <p:nvPr/>
        </p:nvSpPr>
        <p:spPr>
          <a:xfrm rot="-5400000" flipH="1">
            <a:off x="607966" y="2238934"/>
            <a:ext cx="1240874" cy="1767413"/>
          </a:xfrm>
          <a:prstGeom prst="flowChartOffpageConnector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13"/>
          <p:cNvSpPr/>
          <p:nvPr/>
        </p:nvSpPr>
        <p:spPr>
          <a:xfrm>
            <a:off x="5180145" y="4454055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3"/>
          <p:cNvSpPr/>
          <p:nvPr/>
        </p:nvSpPr>
        <p:spPr>
          <a:xfrm>
            <a:off x="5191344" y="2578087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FF99"/>
          </a:solidFill>
          <a:ln w="9525" cap="flat" cmpd="sng">
            <a:solidFill>
              <a:schemeClr val="accent5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3300" dirty="0">
                <a:solidFill>
                  <a:srgbClr val="0000FF"/>
                </a:solidFill>
              </a:rPr>
              <a:t>34.16</a:t>
            </a:r>
            <a:endParaRPr sz="2300" dirty="0">
              <a:solidFill>
                <a:srgbClr val="0000FF"/>
              </a:solidFill>
            </a:endParaRPr>
          </a:p>
        </p:txBody>
      </p:sp>
      <p:sp>
        <p:nvSpPr>
          <p:cNvPr id="67" name="Google Shape;67;p13"/>
          <p:cNvSpPr/>
          <p:nvPr/>
        </p:nvSpPr>
        <p:spPr>
          <a:xfrm>
            <a:off x="5191345" y="5382174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13"/>
          <p:cNvSpPr/>
          <p:nvPr/>
        </p:nvSpPr>
        <p:spPr>
          <a:xfrm>
            <a:off x="477939" y="2650330"/>
            <a:ext cx="1199472" cy="8643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  <a:t>เป้าหมาย</a:t>
            </a:r>
            <a:r>
              <a:rPr b="1" i="0" dirty="0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  <a:t/>
            </a:r>
            <a:br>
              <a:rPr b="1" i="0" dirty="0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</a:br>
            <a:r>
              <a:rPr b="1" i="0" dirty="0" err="1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  <a:t>ไตรมาส</a:t>
            </a:r>
            <a:endParaRPr b="1" i="0" dirty="0">
              <a:ln w="9525" cap="flat" cmpd="sng">
                <a:solidFill>
                  <a:srgbClr val="0E0240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00CC"/>
              </a:solidFill>
              <a:latin typeface="FreesiaUPC"/>
            </a:endParaRPr>
          </a:p>
        </p:txBody>
      </p:sp>
      <p:sp>
        <p:nvSpPr>
          <p:cNvPr id="69" name="Google Shape;69;p13"/>
          <p:cNvSpPr/>
          <p:nvPr/>
        </p:nvSpPr>
        <p:spPr>
          <a:xfrm rot="5400000" flipH="1">
            <a:off x="7391946" y="2036145"/>
            <a:ext cx="916161" cy="1826275"/>
          </a:xfrm>
          <a:prstGeom prst="flowChartOffpageConnector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3"/>
          <p:cNvSpPr/>
          <p:nvPr/>
        </p:nvSpPr>
        <p:spPr>
          <a:xfrm>
            <a:off x="7229241" y="2776214"/>
            <a:ext cx="1404139" cy="346136"/>
          </a:xfrm>
          <a:prstGeom prst="rect">
            <a:avLst/>
          </a:prstGeom>
          <a:ln>
            <a:noFill/>
          </a:ln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Impact"/>
              </a:rPr>
              <a:t>ผลเบิกจ่าย</a:t>
            </a:r>
            <a:endParaRPr b="1" i="0" dirty="0">
              <a:ln w="9525" cap="flat" cmpd="sng">
                <a:solidFill>
                  <a:srgbClr val="0000CC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00CC"/>
              </a:solidFill>
              <a:latin typeface="Impact"/>
            </a:endParaRPr>
          </a:p>
        </p:txBody>
      </p:sp>
      <p:grpSp>
        <p:nvGrpSpPr>
          <p:cNvPr id="4" name="กลุ่ม 3"/>
          <p:cNvGrpSpPr/>
          <p:nvPr/>
        </p:nvGrpSpPr>
        <p:grpSpPr>
          <a:xfrm>
            <a:off x="2161155" y="2501138"/>
            <a:ext cx="2889494" cy="3759134"/>
            <a:chOff x="7095164" y="2010428"/>
            <a:chExt cx="2889494" cy="3950103"/>
          </a:xfrm>
        </p:grpSpPr>
        <p:graphicFrame>
          <p:nvGraphicFramePr>
            <p:cNvPr id="24" name="ไดอะแกรม 23"/>
            <p:cNvGraphicFramePr/>
            <p:nvPr>
              <p:extLst>
                <p:ext uri="{D42A27DB-BD31-4B8C-83A1-F6EECF244321}">
                  <p14:modId xmlns:p14="http://schemas.microsoft.com/office/powerpoint/2010/main" val="2291936904"/>
                </p:ext>
              </p:extLst>
            </p:nvPr>
          </p:nvGraphicFramePr>
          <p:xfrm>
            <a:off x="7138797" y="2016127"/>
            <a:ext cx="2845861" cy="39444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6" r:lo="rId7" r:qs="rId8" r:cs="rId9"/>
            </a:graphicData>
          </a:graphic>
        </p:graphicFrame>
        <p:grpSp>
          <p:nvGrpSpPr>
            <p:cNvPr id="3" name="กลุ่ม 2"/>
            <p:cNvGrpSpPr/>
            <p:nvPr/>
          </p:nvGrpSpPr>
          <p:grpSpPr>
            <a:xfrm>
              <a:off x="7095164" y="2010428"/>
              <a:ext cx="623278" cy="3949939"/>
              <a:chOff x="7095164" y="2010428"/>
              <a:chExt cx="623278" cy="3949939"/>
            </a:xfrm>
          </p:grpSpPr>
          <p:grpSp>
            <p:nvGrpSpPr>
              <p:cNvPr id="25" name="กลุ่ม 24"/>
              <p:cNvGrpSpPr/>
              <p:nvPr/>
            </p:nvGrpSpPr>
            <p:grpSpPr>
              <a:xfrm>
                <a:off x="7095164" y="5008104"/>
                <a:ext cx="608981" cy="952263"/>
                <a:chOff x="3744187" y="5608162"/>
                <a:chExt cx="608981" cy="952263"/>
              </a:xfrm>
              <a:solidFill>
                <a:srgbClr val="FF66FF"/>
              </a:solidFill>
            </p:grpSpPr>
            <p:sp>
              <p:nvSpPr>
                <p:cNvPr id="26" name="สี่เหลี่ยมผืนผ้ามุมมน 25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7" name="สี่เหลี่ยมผืนผ้า 26"/>
                <p:cNvSpPr/>
                <p:nvPr/>
              </p:nvSpPr>
              <p:spPr>
                <a:xfrm>
                  <a:off x="3744187" y="5608162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4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  <p:grpSp>
            <p:nvGrpSpPr>
              <p:cNvPr id="28" name="กลุ่ม 27"/>
              <p:cNvGrpSpPr/>
              <p:nvPr/>
            </p:nvGrpSpPr>
            <p:grpSpPr>
              <a:xfrm>
                <a:off x="7127597" y="4047390"/>
                <a:ext cx="590843" cy="952263"/>
                <a:chOff x="3762325" y="5589474"/>
                <a:chExt cx="590843" cy="952263"/>
              </a:xfrm>
              <a:solidFill>
                <a:srgbClr val="FF66FF"/>
              </a:solidFill>
            </p:grpSpPr>
            <p:sp>
              <p:nvSpPr>
                <p:cNvPr id="29" name="สี่เหลี่ยมผืนผ้ามุมมน 28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0" name="สี่เหลี่ยมผืนผ้า 29"/>
                <p:cNvSpPr/>
                <p:nvPr/>
              </p:nvSpPr>
              <p:spPr>
                <a:xfrm>
                  <a:off x="3769846" y="5589474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3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  <p:grpSp>
            <p:nvGrpSpPr>
              <p:cNvPr id="31" name="กลุ่ม 30"/>
              <p:cNvGrpSpPr/>
              <p:nvPr/>
            </p:nvGrpSpPr>
            <p:grpSpPr>
              <a:xfrm>
                <a:off x="7121210" y="3003124"/>
                <a:ext cx="597230" cy="952263"/>
                <a:chOff x="3755938" y="5605345"/>
                <a:chExt cx="597230" cy="952263"/>
              </a:xfrm>
              <a:solidFill>
                <a:srgbClr val="FF66FF"/>
              </a:solidFill>
            </p:grpSpPr>
            <p:sp>
              <p:nvSpPr>
                <p:cNvPr id="32" name="สี่เหลี่ยมผืนผ้ามุมมน 31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3" name="สี่เหลี่ยมผืนผ้า 32"/>
                <p:cNvSpPr/>
                <p:nvPr/>
              </p:nvSpPr>
              <p:spPr>
                <a:xfrm>
                  <a:off x="3755938" y="5605345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2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  <p:grpSp>
            <p:nvGrpSpPr>
              <p:cNvPr id="34" name="กลุ่ม 33"/>
              <p:cNvGrpSpPr/>
              <p:nvPr/>
            </p:nvGrpSpPr>
            <p:grpSpPr>
              <a:xfrm>
                <a:off x="7109460" y="2010428"/>
                <a:ext cx="608982" cy="952263"/>
                <a:chOff x="3744186" y="5605723"/>
                <a:chExt cx="608982" cy="952263"/>
              </a:xfrm>
              <a:solidFill>
                <a:srgbClr val="FF66FF"/>
              </a:solidFill>
            </p:grpSpPr>
            <p:sp>
              <p:nvSpPr>
                <p:cNvPr id="35" name="สี่เหลี่ยมผืนผ้ามุมมน 34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6" name="สี่เหลี่ยมผืนผ้า 35"/>
                <p:cNvSpPr/>
                <p:nvPr/>
              </p:nvSpPr>
              <p:spPr>
                <a:xfrm>
                  <a:off x="3744186" y="5605723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1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</p:grpSp>
      </p:grpSp>
      <p:pic>
        <p:nvPicPr>
          <p:cNvPr id="37" name="รูปภาพ 3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873" y="4649471"/>
            <a:ext cx="1964031" cy="15835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8" name="Google Shape;65;p13"/>
          <p:cNvSpPr/>
          <p:nvPr/>
        </p:nvSpPr>
        <p:spPr>
          <a:xfrm>
            <a:off x="5191345" y="3514630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59;p13"/>
          <p:cNvSpPr/>
          <p:nvPr/>
        </p:nvSpPr>
        <p:spPr>
          <a:xfrm>
            <a:off x="4012120" y="640117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40" name="Google Shape;61;p13"/>
          <p:cNvSpPr/>
          <p:nvPr/>
        </p:nvSpPr>
        <p:spPr>
          <a:xfrm>
            <a:off x="591821" y="6340320"/>
            <a:ext cx="3171529" cy="44970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34295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eveal/>
        <p:sndAc>
          <p:stSnd>
            <p:snd r:embed="rId3" name="camera.wav"/>
          </p:stSnd>
        </p:sndAc>
      </p:transition>
    </mc:Choice>
    <mc:Fallback>
      <p:transition spd="slow" advTm="5000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257550"/>
            <a:ext cx="9035400" cy="1083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2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534200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31 ม.ค. 2564</a:t>
            </a:r>
            <a:endParaRPr sz="190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101600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60" name="Google Shape;60;p13"/>
          <p:cNvGraphicFramePr/>
          <p:nvPr/>
        </p:nvGraphicFramePr>
        <p:xfrm>
          <a:off x="4131613" y="2507688"/>
          <a:ext cx="4817225" cy="3363900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419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0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9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หน่วยงาน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%เบิก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28,500.00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28,500.00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1,420,548.70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107,748.70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7.59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1,312,800.00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55,800.00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23,200.00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41.58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32,600.00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1,025,261.50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683,696.32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66.69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341,565.18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322,375.00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231,975.00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71.96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90,400.00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199,375.00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25,441.89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12.76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173,933.11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379,125.00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83,725.00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22.08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295,400.00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3,430,985.20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1,155,786.91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33.69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2,275,198.29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1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Sarabun" panose="020B0604020202020204" charset="-34"/>
              <a:cs typeface="Sarabun" panose="020B0604020202020204" charset="-34"/>
            </a:endParaRPr>
          </a:p>
        </p:txBody>
      </p:sp>
      <p:pic>
        <p:nvPicPr>
          <p:cNvPr id="62" name="Google Shape;62;p1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4000" y="2495550"/>
            <a:ext cx="3826825" cy="3368391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63" name="Google Shape;63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03175" y="151400"/>
            <a:ext cx="824675" cy="951438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checker/>
        <p:sndAc>
          <p:stSnd>
            <p:snd r:embed="rId3" name="camera.wav"/>
          </p:stSnd>
        </p:sndAc>
      </p:transition>
    </mc:Choice>
    <mc:Fallback>
      <p:transition spd="slow" advTm="5000">
        <p:checker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sz="25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69" name="Google Shape;69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0" name="Google Shape;70;p14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71" name="Google Shape;71;p14"/>
          <p:cNvGraphicFramePr/>
          <p:nvPr/>
        </p:nvGraphicFramePr>
        <p:xfrm>
          <a:off x="4386050" y="2570675"/>
          <a:ext cx="4452925" cy="3270950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26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2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3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4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</a:t>
                      </a: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234,630.00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67,462.08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28.75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167,167.92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42,850.00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42,850.00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29,650.00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14,916.89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50.31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14,733.11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31,150.00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24,750.00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79.45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6,400.00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338,280.00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149,978.97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44.34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188,301.03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2" name="Google Shape;72;p14"/>
          <p:cNvSpPr txBox="1"/>
          <p:nvPr/>
        </p:nvSpPr>
        <p:spPr>
          <a:xfrm>
            <a:off x="4713925" y="610400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73" name="Google Shape;73;p14"/>
          <p:cNvSpPr txBox="1">
            <a:spLocks noGrp="1"/>
          </p:cNvSpPr>
          <p:nvPr>
            <p:ph type="ctrTitle"/>
          </p:nvPr>
        </p:nvSpPr>
        <p:spPr>
          <a:xfrm>
            <a:off x="1092450" y="177800"/>
            <a:ext cx="6630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75" name="Google Shape;75;p1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0225" y="2570675"/>
            <a:ext cx="3829949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pic>
        <p:nvPicPr>
          <p:cNvPr id="77" name="Google Shape;77;p1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prism isInverted="1"/>
        <p:sndAc>
          <p:stSnd>
            <p:snd r:embed="rId3" name="camera.wav"/>
          </p:stSnd>
        </p:sndAc>
      </p:transition>
    </mc:Choice>
    <mc:Fallback>
      <p:transition spd="slow" advTm="5000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83" name="Google Shape;8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84" name="Google Shape;84;p1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85" name="Google Shape;85;p15"/>
          <p:cNvSpPr txBox="1"/>
          <p:nvPr/>
        </p:nvSpPr>
        <p:spPr>
          <a:xfrm>
            <a:off x="4713925" y="534200"/>
            <a:ext cx="30861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86" name="Google Shape;86;p15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6585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88" name="Google Shape;88;p15"/>
          <p:cNvGraphicFramePr/>
          <p:nvPr/>
        </p:nvGraphicFramePr>
        <p:xfrm>
          <a:off x="4040863" y="2489138"/>
          <a:ext cx="4721900" cy="3085838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44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8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4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4,320.00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40.19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6,430.00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3,250.00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76.47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11,820.00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58.37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8,430.00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89" name="Google Shape;89;p1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1500" y="2489150"/>
            <a:ext cx="3631800" cy="30866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91" name="Google Shape;91;p1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prism isInverted="1"/>
        <p:sndAc>
          <p:stSnd>
            <p:snd r:embed="rId3" name="camera.wav"/>
          </p:stSnd>
        </p:sndAc>
      </p:transition>
    </mc:Choice>
    <mc:Fallback>
      <p:transition spd="slow" advTm="5000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6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97" name="Google Shape;9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8" name="Google Shape;98;p1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99" name="Google Shape;99;p16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700"/>
          </a:p>
        </p:txBody>
      </p:sp>
      <p:sp>
        <p:nvSpPr>
          <p:cNvPr id="100" name="Google Shape;100;p16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6495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02" name="Google Shape;102;p16"/>
          <p:cNvGraphicFramePr/>
          <p:nvPr/>
        </p:nvGraphicFramePr>
        <p:xfrm>
          <a:off x="4344619" y="2830713"/>
          <a:ext cx="4545550" cy="2816851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260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6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6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4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43.18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1,700.00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62.96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65.22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21,450.00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60.61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8,450.00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4" name="Google Shape;104;p1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5025" y="2830725"/>
            <a:ext cx="4034349" cy="2818376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05" name="Google Shape;105;p1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prism isInverted="1"/>
        <p:sndAc>
          <p:stSnd>
            <p:snd r:embed="rId3" name="camera.wav"/>
          </p:stSnd>
        </p:sndAc>
      </p:transition>
    </mc:Choice>
    <mc:Fallback>
      <p:transition spd="slow" advTm="5000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11" name="Google Shape;11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12" name="Google Shape;112;p17"/>
          <p:cNvSpPr txBox="1">
            <a:spLocks noGrp="1"/>
          </p:cNvSpPr>
          <p:nvPr>
            <p:ph type="ctrTitle"/>
          </p:nvPr>
        </p:nvSpPr>
        <p:spPr>
          <a:xfrm>
            <a:off x="1144143" y="279387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13" name="Google Shape;113;p17"/>
          <p:cNvSpPr txBox="1"/>
          <p:nvPr/>
        </p:nvSpPr>
        <p:spPr>
          <a:xfrm>
            <a:off x="4713925" y="575049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14" name="Google Shape;114;p17"/>
          <p:cNvSpPr txBox="1">
            <a:spLocks noGrp="1"/>
          </p:cNvSpPr>
          <p:nvPr>
            <p:ph type="ctrTitle"/>
          </p:nvPr>
        </p:nvSpPr>
        <p:spPr>
          <a:xfrm>
            <a:off x="1092450" y="142449"/>
            <a:ext cx="6711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16" name="Google Shape;116;p17"/>
          <p:cNvGraphicFramePr/>
          <p:nvPr/>
        </p:nvGraphicFramePr>
        <p:xfrm>
          <a:off x="4495800" y="2713488"/>
          <a:ext cx="4316725" cy="3102787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2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11,000.00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4,400.00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1,700.00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62.96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2,250.00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65.22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21,450.00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14,850.00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69.23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6,600.00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7" name="Google Shape;117;p1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19" name="Google Shape;119;p1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prism isInverted="1"/>
        <p:sndAc>
          <p:stSnd>
            <p:snd r:embed="rId3" name="camera.wav"/>
          </p:stSnd>
        </p:sndAc>
      </p:transition>
    </mc:Choice>
    <mc:Fallback>
      <p:transition spd="slow" advTm="5000">
        <p:fade/>
        <p:sndAc>
          <p:stSnd>
            <p:snd r:embed="rId3" name="camera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8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25" name="Google Shape;12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6" name="Google Shape;126;p18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7" name="Google Shape;127;p18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700"/>
          </a:p>
        </p:txBody>
      </p:sp>
      <p:sp>
        <p:nvSpPr>
          <p:cNvPr id="128" name="Google Shape;128;p18"/>
          <p:cNvSpPr txBox="1">
            <a:spLocks noGrp="1"/>
          </p:cNvSpPr>
          <p:nvPr>
            <p:ph type="ctrTitle"/>
          </p:nvPr>
        </p:nvSpPr>
        <p:spPr>
          <a:xfrm>
            <a:off x="1209499" y="101600"/>
            <a:ext cx="64197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30" name="Google Shape;130;p18"/>
          <p:cNvGraphicFramePr/>
          <p:nvPr/>
        </p:nvGraphicFramePr>
        <p:xfrm>
          <a:off x="4212449" y="2615513"/>
          <a:ext cx="4719425" cy="3223938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อำเภอ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51,792.08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73.20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18,957.92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4,516.89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48.83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4,733.11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65,308.97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70.99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26,691.03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DECDB"/>
                        </a:gs>
                        <a:gs pos="100000">
                          <a:srgbClr val="F0A963"/>
                        </a:gs>
                      </a:gsLst>
                      <a:lin ang="5400012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1" name="Google Shape;131;p18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pic>
        <p:nvPicPr>
          <p:cNvPr id="133" name="Google Shape;133;p18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prism isInverted="1"/>
        <p:sndAc>
          <p:stSnd>
            <p:snd r:embed="rId3" name="camera.wav"/>
          </p:stSnd>
        </p:sndAc>
      </p:transition>
    </mc:Choice>
    <mc:Fallback>
      <p:transition spd="slow" advTm="5000">
        <p:fade/>
        <p:sndAc>
          <p:stSnd>
            <p:snd r:embed="rId3" name="camera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 ไตรมาส 1-2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9" name="Google Shape;139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40" name="Google Shape;140;p1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41" name="Google Shape;141;p19"/>
          <p:cNvSpPr txBox="1"/>
          <p:nvPr/>
        </p:nvSpPr>
        <p:spPr>
          <a:xfrm>
            <a:off x="4713925" y="534200"/>
            <a:ext cx="3117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42" name="Google Shape;142;p19"/>
          <p:cNvSpPr txBox="1">
            <a:spLocks noGrp="1"/>
          </p:cNvSpPr>
          <p:nvPr>
            <p:ph type="ctrTitle"/>
          </p:nvPr>
        </p:nvSpPr>
        <p:spPr>
          <a:xfrm>
            <a:off x="940050" y="101600"/>
            <a:ext cx="68910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45" name="Google Shape;145;p19" title="แผนภูมิ"/>
          <p:cNvPicPr preferRelativeResize="0"/>
          <p:nvPr/>
        </p:nvPicPr>
        <p:blipFill rotWithShape="1">
          <a:blip r:embed="rId5">
            <a:alphaModFix/>
          </a:blip>
          <a:srcRect t="2327" b="3448"/>
          <a:stretch/>
        </p:blipFill>
        <p:spPr>
          <a:xfrm>
            <a:off x="152550" y="2491400"/>
            <a:ext cx="3269349" cy="349582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6" name="Google Shape;146;p19"/>
          <p:cNvGraphicFramePr/>
          <p:nvPr/>
        </p:nvGraphicFramePr>
        <p:xfrm>
          <a:off x="3503263" y="2491400"/>
          <a:ext cx="5501200" cy="3516207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2315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4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37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/>
                        <a:t>งบประมาณ</a:t>
                      </a:r>
                      <a:endParaRPr sz="1200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1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40.19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6,430.00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9,800.00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89.09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57,144.82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80.77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13,605.18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153,021.50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69,021.50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45.11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388,950.00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310,900.00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79.93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219,420.00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137,930.00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62.86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81,490.00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38,760.00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21,630.00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55.80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17,130.00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(8 โครงการ)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27,360.00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15.35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23,160.00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5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1,020,261.50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683,696.32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67.01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336,565.18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47" name="Google Shape;147;p19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prism isInverted="1"/>
        <p:sndAc>
          <p:stSnd>
            <p:snd r:embed="rId3" name="camera.wav"/>
          </p:stSnd>
        </p:sndAc>
      </p:transition>
    </mc:Choice>
    <mc:Fallback>
      <p:transition spd="slow" advTm="5000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D0D0"/>
            </a:gs>
            <a:gs pos="100000">
              <a:srgbClr val="D96868"/>
            </a:gs>
          </a:gsLst>
          <a:lin ang="5400012" scaled="0"/>
        </a:grad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0"/>
          <p:cNvSpPr txBox="1">
            <a:spLocks noGrp="1"/>
          </p:cNvSpPr>
          <p:nvPr>
            <p:ph type="subTitle" idx="1"/>
          </p:nvPr>
        </p:nvSpPr>
        <p:spPr>
          <a:xfrm>
            <a:off x="0" y="1112825"/>
            <a:ext cx="9144000" cy="4326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2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53" name="Google Shape;15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4" name="Google Shape;154;p2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5" name="Google Shape;155;p20"/>
          <p:cNvSpPr txBox="1"/>
          <p:nvPr/>
        </p:nvSpPr>
        <p:spPr>
          <a:xfrm>
            <a:off x="4713925" y="534200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56" name="Google Shape;156;p20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384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57" name="Google Shape;157;p20"/>
          <p:cNvGraphicFramePr/>
          <p:nvPr/>
        </p:nvGraphicFramePr>
        <p:xfrm>
          <a:off x="508162" y="1615250"/>
          <a:ext cx="8119200" cy="5287899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402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34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2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43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ที่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พัฒนาหมู่บ้านเศรษฐกิจพอเพียง (โคก หนอง นา โมเดล)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68572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เพิ่มศักยภาพคณะกรรมการเครือข่ายกองทุนแม่ของแผ่นดินระดับอำเภอ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สร้างและพัฒนาสัมมาชีพชุมชนในระดับหมู่บ้าน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53.14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164,000.00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สัมมนาการเรียนรู้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82.96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6,900.00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จัดทำแผนพัฒนาวิถีชีวิตเศรษฐกิจพอเพียง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24,300.00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81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เสริมสร้างจริยธรรมข้าราชการกรมการพัฒนาชุมชน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2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สร้างและพัฒนากลไกขับเคลื่อนการพัฒนาเศรษฐกิจฐานราก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ประชุมกลไกขับเคลื่อนการพัฒนาเศรษฐกิจฐานรากระดับจังหวัด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เพิ่มศักยภาพคณะกรรมการศูนย์เรียนรู้กองทุนแม่ของแผ่นดินระดับจังหวัด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ส่งเสริมนักการตลาดรุ่นใหม่ (OTOP)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148,358.70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64,838.70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43.70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83,520.00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การพัฒนาศักยภาพเครือข่ายองค์ความรู้ KBO จังหวัด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121,800.00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พัฒนาผลิตภัณฑ์ OTOP โดยเครือข่ายองค์ความรู้ KBO จังหวัด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ประชุมเชิงปฏิบัติการค้นหาผู้จัดโปรแกรมท่องเที่ยวเชิงสร้างสรรค์ (Champ)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ผลิตภัณฑ์เด่นและการทดสอบโปรแกรมท่องเที่ยวเชิงสร้างสรรค์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การขับเคลื่อนกิจกรรมพัฒนาวิถีชีวิตเศรษฐกิจพอเพียงระดับหมู่บ้าน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CDD Young Designer Contest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การจัดงาน OTOP City 2020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11,640.00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44.33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6,480.00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52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พัฒนาผู้ประกอบการ OTOP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ประกวดหมู่บ้านสารสนเทศเพื่อพัฒนาเศรษฐกิจชุมชนและพัฒนาคุณภาพชีวิต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34.18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การจัดทำสารสนเทศตำบลต้นแบบเพื่อพัฒนาคุณภาพชีวิต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34.18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ประชุมเชิงปฏิบัติการสร้างความรู้ความเข้าใจเครือข่าย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คณะกรรมการบริหารศูนย์ประสานงานองค์การชุมชนระดับจังหวัด (ศอช.จ.)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54.41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9,300.00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/>
                        <a:t>รวม</a:t>
                      </a:r>
                      <a:endParaRPr/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2,300,648.70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382,948.70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16.65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1,917,700.00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4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pic>
        <p:nvPicPr>
          <p:cNvPr id="158" name="Google Shape;158;p20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050"/>
            <a:ext cx="733500" cy="871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plit orient="vert"/>
        <p:sndAc>
          <p:stSnd>
            <p:snd r:embed="rId3" name="camera.wav"/>
          </p:stSnd>
        </p:sndAc>
      </p:transition>
    </mc:Choice>
    <mc:Fallback>
      <p:transition spd="slow" advTm="5000">
        <p:split orient="vert"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D0D0"/>
            </a:gs>
            <a:gs pos="100000">
              <a:srgbClr val="D9686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1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1-2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4" name="Google Shape;164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5" name="Google Shape;165;p2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6" name="Google Shape;166;p21"/>
          <p:cNvSpPr txBox="1"/>
          <p:nvPr/>
        </p:nvSpPr>
        <p:spPr>
          <a:xfrm>
            <a:off x="4713925" y="534200"/>
            <a:ext cx="3306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167" name="Google Shape;167;p21" title="แผนภูมิ"/>
          <p:cNvPicPr preferRelativeResize="0"/>
          <p:nvPr/>
        </p:nvPicPr>
        <p:blipFill rotWithShape="1">
          <a:blip r:embed="rId5">
            <a:alphaModFix/>
          </a:blip>
          <a:srcRect t="4091" b="3126"/>
          <a:stretch/>
        </p:blipFill>
        <p:spPr>
          <a:xfrm>
            <a:off x="553800" y="1705451"/>
            <a:ext cx="8088075" cy="4745238"/>
          </a:xfrm>
          <a:prstGeom prst="rect">
            <a:avLst/>
          </a:prstGeom>
          <a:noFill/>
          <a:ln>
            <a:noFill/>
          </a:ln>
          <a:effectLst>
            <a:outerShdw blurRad="285750" dist="133350" dir="5400000" algn="bl" rotWithShape="0">
              <a:srgbClr val="000000">
                <a:alpha val="23000"/>
              </a:srgbClr>
            </a:outerShdw>
          </a:effectLst>
        </p:spPr>
      </p:pic>
      <p:sp>
        <p:nvSpPr>
          <p:cNvPr id="168" name="Google Shape;168;p21"/>
          <p:cNvSpPr txBox="1">
            <a:spLocks noGrp="1"/>
          </p:cNvSpPr>
          <p:nvPr>
            <p:ph type="ctrTitle"/>
          </p:nvPr>
        </p:nvSpPr>
        <p:spPr>
          <a:xfrm>
            <a:off x="1016250" y="101600"/>
            <a:ext cx="6684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71" name="Google Shape;171;p21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1" name="Google Shape;59;p13"/>
          <p:cNvSpPr/>
          <p:nvPr/>
        </p:nvSpPr>
        <p:spPr>
          <a:xfrm>
            <a:off x="4020615" y="6572141"/>
            <a:ext cx="4621260" cy="19772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1;p13"/>
          <p:cNvSpPr/>
          <p:nvPr/>
        </p:nvSpPr>
        <p:spPr>
          <a:xfrm>
            <a:off x="551294" y="6522252"/>
            <a:ext cx="2914577" cy="26748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plit orient="vert"/>
        <p:sndAc>
          <p:stSnd>
            <p:snd r:embed="rId3" name="camera.wav"/>
          </p:stSnd>
        </p:sndAc>
      </p:transition>
    </mc:Choice>
    <mc:Fallback>
      <p:transition spd="slow" advTm="5000">
        <p:split orient="vert"/>
        <p:sndAc>
          <p:stSnd>
            <p:snd r:embed="rId3" name="camera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D0D0"/>
            </a:gs>
            <a:gs pos="100000">
              <a:srgbClr val="D9686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2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77" name="Google Shape;17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78" name="Google Shape;178;p2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79" name="Google Shape;179;p22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80" name="Google Shape;180;p22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81" name="Google Shape;181;p22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0450" y="2607350"/>
            <a:ext cx="3631801" cy="26762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graphicFrame>
        <p:nvGraphicFramePr>
          <p:cNvPr id="183" name="Google Shape;183;p22"/>
          <p:cNvGraphicFramePr/>
          <p:nvPr/>
        </p:nvGraphicFramePr>
        <p:xfrm>
          <a:off x="4219413" y="2607350"/>
          <a:ext cx="4588700" cy="2676225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25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9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1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1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3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85" name="Google Shape;185;p22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plit orient="vert"/>
        <p:sndAc>
          <p:stSnd>
            <p:snd r:embed="rId3" name="camera.wav"/>
          </p:stSnd>
        </p:sndAc>
      </p:transition>
    </mc:Choice>
    <mc:Fallback>
      <p:transition spd="slow" advTm="5000">
        <p:split orient="vert"/>
        <p:sndAc>
          <p:stSnd>
            <p:snd r:embed="rId3" name="camera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D0D0"/>
            </a:gs>
            <a:gs pos="100000">
              <a:srgbClr val="D9686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3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191" name="Google Shape;191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2" name="Google Shape;192;p23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3" name="Google Shape;193;p23"/>
          <p:cNvSpPr txBox="1"/>
          <p:nvPr/>
        </p:nvSpPr>
        <p:spPr>
          <a:xfrm>
            <a:off x="4713925" y="534200"/>
            <a:ext cx="3010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700"/>
          </a:p>
        </p:txBody>
      </p:sp>
      <p:sp>
        <p:nvSpPr>
          <p:cNvPr id="194" name="Google Shape;194;p23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95" name="Google Shape;195;p23"/>
          <p:cNvGraphicFramePr/>
          <p:nvPr/>
        </p:nvGraphicFramePr>
        <p:xfrm>
          <a:off x="4351075" y="2591950"/>
          <a:ext cx="4334375" cy="2708475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6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E5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97" name="Google Shape;197;p2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plit orient="vert"/>
        <p:sndAc>
          <p:stSnd>
            <p:snd r:embed="rId3" name="camera.wav"/>
          </p:stSnd>
        </p:sndAc>
      </p:transition>
    </mc:Choice>
    <mc:Fallback>
      <p:transition spd="slow" advTm="5000">
        <p:split orient="vert"/>
        <p:sndAc>
          <p:stSnd>
            <p:snd r:embed="rId3" name="camera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D0D0"/>
            </a:gs>
            <a:gs pos="100000">
              <a:srgbClr val="D9686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4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05" name="Google Shape;20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06" name="Google Shape;206;p24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07" name="Google Shape;207;p24"/>
          <p:cNvSpPr txBox="1"/>
          <p:nvPr/>
        </p:nvSpPr>
        <p:spPr>
          <a:xfrm>
            <a:off x="4713925" y="534200"/>
            <a:ext cx="3042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700"/>
          </a:p>
        </p:txBody>
      </p:sp>
      <p:sp>
        <p:nvSpPr>
          <p:cNvPr id="208" name="Google Shape;208;p24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09" name="Google Shape;209;p24"/>
          <p:cNvGraphicFramePr/>
          <p:nvPr/>
        </p:nvGraphicFramePr>
        <p:xfrm>
          <a:off x="4346700" y="2732750"/>
          <a:ext cx="4477625" cy="2654875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14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4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 %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53.14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164,000.00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10" name="Google Shape;210;p2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6900" y="2732750"/>
            <a:ext cx="381267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pic>
        <p:nvPicPr>
          <p:cNvPr id="213" name="Google Shape;213;p2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plit orient="vert"/>
        <p:sndAc>
          <p:stSnd>
            <p:snd r:embed="rId3" name="camera.wav"/>
          </p:stSnd>
        </p:sndAc>
      </p:transition>
    </mc:Choice>
    <mc:Fallback>
      <p:transition spd="slow" advTm="5000">
        <p:split orient="vert"/>
        <p:sndAc>
          <p:stSnd>
            <p:snd r:embed="rId3" name="camera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D0D0"/>
            </a:gs>
            <a:gs pos="100000">
              <a:srgbClr val="D9686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19" name="Google Shape;21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20" name="Google Shape;220;p2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1" name="Google Shape;221;p25"/>
          <p:cNvSpPr txBox="1"/>
          <p:nvPr/>
        </p:nvSpPr>
        <p:spPr>
          <a:xfrm>
            <a:off x="4713925" y="534200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22" name="Google Shape;222;p25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23" name="Google Shape;223;p25"/>
          <p:cNvGraphicFramePr/>
          <p:nvPr/>
        </p:nvGraphicFramePr>
        <p:xfrm>
          <a:off x="4175625" y="2444275"/>
          <a:ext cx="4718250" cy="2883150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24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14.81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33,600.00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82.96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6,900.00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24" name="Google Shape;224;p2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1100" y="24443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pic>
        <p:nvPicPr>
          <p:cNvPr id="227" name="Google Shape;227;p2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plit orient="vert"/>
        <p:sndAc>
          <p:stSnd>
            <p:snd r:embed="rId3" name="camera.wav"/>
          </p:stSnd>
        </p:sndAc>
      </p:transition>
    </mc:Choice>
    <mc:Fallback>
      <p:transition spd="slow" advTm="5000">
        <p:split orient="vert"/>
        <p:sndAc>
          <p:stSnd>
            <p:snd r:embed="rId3" name="camera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D0D0"/>
            </a:gs>
            <a:gs pos="100000">
              <a:srgbClr val="D9686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33" name="Google Shape;233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4" name="Google Shape;234;p2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5" name="Google Shape;235;p26"/>
          <p:cNvSpPr txBox="1"/>
          <p:nvPr/>
        </p:nvSpPr>
        <p:spPr>
          <a:xfrm>
            <a:off x="4713925" y="534200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31 ม.ค.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36" name="Google Shape;236;p26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37" name="Google Shape;237;p2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9425" y="2662925"/>
            <a:ext cx="3631801" cy="2678499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38" name="Google Shape;238;p26"/>
          <p:cNvGraphicFramePr/>
          <p:nvPr/>
        </p:nvGraphicFramePr>
        <p:xfrm>
          <a:off x="4083950" y="2662900"/>
          <a:ext cx="4621275" cy="2678550"/>
        </p:xfrm>
        <a:graphic>
          <a:graphicData uri="http://schemas.openxmlformats.org/drawingml/2006/table">
            <a:tbl>
              <a:tblPr>
                <a:noFill/>
                <a:tableStyleId>{E125C79B-1FB1-4169-82BA-C344FE5629CC}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24,300.00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41" name="Google Shape;241;p2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023121" y="632774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1;p13"/>
          <p:cNvSpPr/>
          <p:nvPr/>
        </p:nvSpPr>
        <p:spPr>
          <a:xfrm>
            <a:off x="602822" y="6194321"/>
            <a:ext cx="3171529" cy="5222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STRONG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 </a:t>
            </a:r>
            <a:r>
              <a:rPr lang="en-US" b="1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T</a:t>
            </a:r>
            <a:r>
              <a:rPr b="1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rabun" panose="020B0604020202020204" charset="-34"/>
                <a:cs typeface="Sarabun" panose="020B0604020202020204" charset="-34"/>
              </a:rPr>
              <a:t>ogether</a:t>
            </a:r>
            <a:endParaRPr b="1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rabun" panose="020B0604020202020204" charset="-34"/>
              <a:cs typeface="Sarabun" panose="020B060402020202020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split orient="vert"/>
        <p:sndAc>
          <p:stSnd>
            <p:snd r:embed="rId3" name="camera.wav"/>
          </p:stSnd>
        </p:sndAc>
      </p:transition>
    </mc:Choice>
    <mc:Fallback>
      <p:transition spd="slow" advTm="5000">
        <p:split orient="vert"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835" y="663677"/>
            <a:ext cx="7228537" cy="544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79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warp dir="in"/>
        <p:sndAc>
          <p:stSnd>
            <p:snd r:embed="rId3" name="camera.wav"/>
          </p:stSnd>
        </p:sndAc>
      </p:transition>
    </mc:Choice>
    <mc:Fallback>
      <p:transition spd="slow" advTm="5000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1441</Words>
  <Application>Microsoft Office PowerPoint</Application>
  <PresentationFormat>นำเสนอทางหน้าจอ (4:3)</PresentationFormat>
  <Paragraphs>624</Paragraphs>
  <Slides>16</Slides>
  <Notes>16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9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16</vt:i4>
      </vt:variant>
    </vt:vector>
  </HeadingPairs>
  <TitlesOfParts>
    <vt:vector size="26" baseType="lpstr">
      <vt:lpstr>DilleniaUPC</vt:lpstr>
      <vt:lpstr>Impact</vt:lpstr>
      <vt:lpstr>Arial</vt:lpstr>
      <vt:lpstr>Sarabun</vt:lpstr>
      <vt:lpstr>Cordia New</vt:lpstr>
      <vt:lpstr>FreesiaUPC</vt:lpstr>
      <vt:lpstr>Tahoma</vt:lpstr>
      <vt:lpstr>Chakra Petch</vt:lpstr>
      <vt:lpstr>TH SarabunPSK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4</cp:revision>
  <dcterms:modified xsi:type="dcterms:W3CDTF">2021-03-09T04:24:13Z</dcterms:modified>
</cp:coreProperties>
</file>