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</p:sldIdLst>
  <p:sldSz cx="9144000" cy="6858000" type="screen4x3"/>
  <p:notesSz cx="6858000" cy="9144000"/>
  <p:embeddedFontLst>
    <p:embeddedFont>
      <p:font typeface="Tahoma" panose="020B0604030504040204" pitchFamily="34" charset="0"/>
      <p:regular r:id="rId19"/>
      <p:bold r:id="rId20"/>
    </p:embeddedFont>
    <p:embeddedFont>
      <p:font typeface="DilleniaUPC" panose="02020603050405020304" pitchFamily="18" charset="-34"/>
      <p:regular r:id="rId21"/>
      <p:bold r:id="rId22"/>
      <p:italic r:id="rId23"/>
      <p:boldItalic r:id="rId24"/>
    </p:embeddedFont>
    <p:embeddedFont>
      <p:font typeface="Impact" panose="020B0806030902050204" pitchFamily="34" charset="0"/>
      <p:regular r:id="rId25"/>
    </p:embeddedFont>
    <p:embeddedFont>
      <p:font typeface="TH SarabunPSK" panose="020B0500040200020003" pitchFamily="34" charset="-34"/>
      <p:regular r:id="rId26"/>
      <p:bold r:id="rId27"/>
      <p:italic r:id="rId28"/>
      <p:boldItalic r:id="rId29"/>
    </p:embeddedFont>
    <p:embeddedFont>
      <p:font typeface="Cordia New" panose="020B0304020202020204" pitchFamily="34" charset="-34"/>
      <p:regular r:id="rId30"/>
      <p:bold r:id="rId31"/>
      <p:italic r:id="rId32"/>
      <p:boldItalic r:id="rId33"/>
    </p:embeddedFont>
    <p:embeddedFont>
      <p:font typeface="Sarabun" panose="020B0604020202020204" charset="-34"/>
      <p:regular r:id="rId34"/>
      <p:bold r:id="rId35"/>
      <p:italic r:id="rId36"/>
      <p:boldItalic r:id="rId37"/>
    </p:embeddedFont>
    <p:embeddedFont>
      <p:font typeface="Chakra Petch" panose="020B0604020202020204" charset="-34"/>
      <p:regular r:id="rId38"/>
      <p:bold r:id="rId39"/>
      <p:italic r:id="rId40"/>
      <p:boldItalic r:id="rId41"/>
    </p:embeddedFont>
    <p:embeddedFont>
      <p:font typeface="FreesiaUPC" panose="020B0604020202020204" pitchFamily="34" charset="-34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9937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045FDAF-0925-4698-A14E-20058EDDBC16}">
  <a:tblStyle styleId="{7045FDAF-0925-4698-A14E-20058EDDBC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font" Target="fonts/font21.fntdata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42" Type="http://schemas.openxmlformats.org/officeDocument/2006/relationships/font" Target="fonts/font24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1.fntdata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font" Target="fonts/font22.fntdata"/><Relationship Id="rId45" Type="http://schemas.openxmlformats.org/officeDocument/2006/relationships/font" Target="fonts/font2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4" Type="http://schemas.openxmlformats.org/officeDocument/2006/relationships/font" Target="fonts/font2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Relationship Id="rId43" Type="http://schemas.openxmlformats.org/officeDocument/2006/relationships/font" Target="fonts/font25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font" Target="fonts/font20.fntdata"/><Relationship Id="rId46" Type="http://schemas.openxmlformats.org/officeDocument/2006/relationships/presProps" Target="presProps.xml"/><Relationship Id="rId20" Type="http://schemas.openxmlformats.org/officeDocument/2006/relationships/font" Target="fonts/font2.fntdata"/><Relationship Id="rId41" Type="http://schemas.openxmlformats.org/officeDocument/2006/relationships/font" Target="fonts/font2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A14767-646C-41D1-AF76-D70E038F1F3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649E150A-BA91-4533-89E5-7237928AF709}">
      <dgm:prSet phldrT="[ข้อความ]" custT="1"/>
      <dgm:spPr>
        <a:solidFill>
          <a:srgbClr val="99FF66"/>
        </a:solidFill>
        <a:ln>
          <a:solidFill>
            <a:srgbClr val="00FFFF"/>
          </a:solidFill>
        </a:ln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830079F-D886-4FA9-8F2E-DB0F4BBDEBFD}" type="par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341DE051-FF91-4A55-8BED-C13FA2E776D8}" type="sib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4B96FB-45E7-4025-BCB4-18D836810BE1}">
      <dgm:prSet phldrT="[ข้อความ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A3A3CF-70D4-4C9B-A40A-BBA8DF7BC826}" type="par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7F80FBC3-69A2-4313-96CE-0684E6729A3A}" type="sib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C8368EA-607E-4E5A-9D1D-D9629FD6D2BD}">
      <dgm:prSet phldrT="[ข้อความ]"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dirty="0">
            <a:solidFill>
              <a:srgbClr val="FF0000"/>
            </a:solidFill>
          </a:endParaRPr>
        </a:p>
      </dgm:t>
    </dgm:pt>
    <dgm:pt modelId="{A165AC04-E8D5-44ED-86AD-1B501DDD0FC4}" type="par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9F039EE2-457E-44C6-B0A8-0F79DC669D79}" type="sib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1C4425-0726-45EE-8035-6EF62C2BB030}">
      <dgm:prSet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dirty="0">
            <a:solidFill>
              <a:srgbClr val="FF0000"/>
            </a:solidFill>
          </a:endParaRPr>
        </a:p>
      </dgm:t>
    </dgm:pt>
    <dgm:pt modelId="{76CDF456-F48C-4E59-8EA5-66F6D88C8969}" type="par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5A56F086-B220-4BCD-A773-833347508E13}" type="sib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B08EA12-39B0-415F-A89F-72A853A08972}" type="pres">
      <dgm:prSet presAssocID="{46A14767-646C-41D1-AF76-D70E038F1F3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E30DFF6-3969-4E28-BD07-66574A44EC46}" type="pres">
      <dgm:prSet presAssocID="{649E150A-BA91-4533-89E5-7237928AF709}" presName="comp" presStyleCnt="0"/>
      <dgm:spPr/>
    </dgm:pt>
    <dgm:pt modelId="{AE68DAAB-02BA-484D-8948-CFE3839ABDAD}" type="pres">
      <dgm:prSet presAssocID="{649E150A-BA91-4533-89E5-7237928AF709}" presName="box" presStyleLbl="node1" presStyleIdx="0" presStyleCnt="4" custScaleY="76862" custLinFactNeighborX="35683" custLinFactNeighborY="1117"/>
      <dgm:spPr/>
      <dgm:t>
        <a:bodyPr/>
        <a:lstStyle/>
        <a:p>
          <a:endParaRPr lang="th-TH"/>
        </a:p>
      </dgm:t>
    </dgm:pt>
    <dgm:pt modelId="{388BCCF3-DA90-4438-84B8-DBE8FD436BFA}" type="pres">
      <dgm:prSet presAssocID="{649E150A-BA91-4533-89E5-7237928AF709}" presName="img" presStyleLbl="fgImgPlace1" presStyleIdx="0" presStyleCnt="4"/>
      <dgm:spPr/>
    </dgm:pt>
    <dgm:pt modelId="{81DB9FE3-B307-4053-A112-1E8BC2C90A79}" type="pres">
      <dgm:prSet presAssocID="{649E150A-BA91-4533-89E5-7237928AF709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B4E4442-55EC-47A0-9461-9B99E81461E2}" type="pres">
      <dgm:prSet presAssocID="{341DE051-FF91-4A55-8BED-C13FA2E776D8}" presName="spacer" presStyleCnt="0"/>
      <dgm:spPr/>
    </dgm:pt>
    <dgm:pt modelId="{6B73413B-8AF6-46CE-8BEA-4760E0F4182B}" type="pres">
      <dgm:prSet presAssocID="{174B96FB-45E7-4025-BCB4-18D836810BE1}" presName="comp" presStyleCnt="0"/>
      <dgm:spPr/>
    </dgm:pt>
    <dgm:pt modelId="{BE1EE78F-4CA4-43DD-A353-39D47CF560F8}" type="pres">
      <dgm:prSet presAssocID="{174B96FB-45E7-4025-BCB4-18D836810BE1}" presName="box" presStyleLbl="node1" presStyleIdx="1" presStyleCnt="4" custScaleY="81871"/>
      <dgm:spPr/>
      <dgm:t>
        <a:bodyPr/>
        <a:lstStyle/>
        <a:p>
          <a:endParaRPr lang="th-TH"/>
        </a:p>
      </dgm:t>
    </dgm:pt>
    <dgm:pt modelId="{4C338806-C545-49D1-85BA-9C6B0B72C5E4}" type="pres">
      <dgm:prSet presAssocID="{174B96FB-45E7-4025-BCB4-18D836810BE1}" presName="img" presStyleLbl="fgImgPlace1" presStyleIdx="1" presStyleCnt="4"/>
      <dgm:spPr/>
    </dgm:pt>
    <dgm:pt modelId="{0F33C5FA-7927-48E5-AA98-7CE8345BF670}" type="pres">
      <dgm:prSet presAssocID="{174B96FB-45E7-4025-BCB4-18D836810BE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7B4558B-A851-45BC-A44E-9BA18F9844F3}" type="pres">
      <dgm:prSet presAssocID="{7F80FBC3-69A2-4313-96CE-0684E6729A3A}" presName="spacer" presStyleCnt="0"/>
      <dgm:spPr/>
    </dgm:pt>
    <dgm:pt modelId="{DE0CD215-7918-4583-9582-78C139EE7D88}" type="pres">
      <dgm:prSet presAssocID="{171C4425-0726-45EE-8035-6EF62C2BB030}" presName="comp" presStyleCnt="0"/>
      <dgm:spPr/>
    </dgm:pt>
    <dgm:pt modelId="{4DDE3B96-8E0E-4818-9D7F-4CB2E20B0722}" type="pres">
      <dgm:prSet presAssocID="{171C4425-0726-45EE-8035-6EF62C2BB030}" presName="box" presStyleLbl="node1" presStyleIdx="2" presStyleCnt="4" custScaleY="79919"/>
      <dgm:spPr/>
      <dgm:t>
        <a:bodyPr/>
        <a:lstStyle/>
        <a:p>
          <a:endParaRPr lang="th-TH"/>
        </a:p>
      </dgm:t>
    </dgm:pt>
    <dgm:pt modelId="{0CC36855-0778-4A85-ABD4-C7FF91654CE8}" type="pres">
      <dgm:prSet presAssocID="{171C4425-0726-45EE-8035-6EF62C2BB030}" presName="img" presStyleLbl="fgImgPlace1" presStyleIdx="2" presStyleCnt="4"/>
      <dgm:spPr/>
    </dgm:pt>
    <dgm:pt modelId="{518300C1-ABB6-46E8-9E59-904DCECA31AA}" type="pres">
      <dgm:prSet presAssocID="{171C4425-0726-45EE-8035-6EF62C2BB030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C173F8A-4220-4CA1-950F-E919422644FB}" type="pres">
      <dgm:prSet presAssocID="{5A56F086-B220-4BCD-A773-833347508E13}" presName="spacer" presStyleCnt="0"/>
      <dgm:spPr/>
    </dgm:pt>
    <dgm:pt modelId="{4D1F7EF7-D666-4651-AA17-78A4F02D2C3E}" type="pres">
      <dgm:prSet presAssocID="{1C8368EA-607E-4E5A-9D1D-D9629FD6D2BD}" presName="comp" presStyleCnt="0"/>
      <dgm:spPr/>
    </dgm:pt>
    <dgm:pt modelId="{1DAA8BAD-1592-418E-8E76-31F4BBAFA92D}" type="pres">
      <dgm:prSet presAssocID="{1C8368EA-607E-4E5A-9D1D-D9629FD6D2BD}" presName="box" presStyleLbl="node1" presStyleIdx="3" presStyleCnt="4" custScaleY="76939" custLinFactNeighborX="0" custLinFactNeighborY="-1531"/>
      <dgm:spPr/>
      <dgm:t>
        <a:bodyPr/>
        <a:lstStyle/>
        <a:p>
          <a:endParaRPr lang="th-TH"/>
        </a:p>
      </dgm:t>
    </dgm:pt>
    <dgm:pt modelId="{F2D3DD9F-1AD9-42FE-B0E1-4596A4BDD17B}" type="pres">
      <dgm:prSet presAssocID="{1C8368EA-607E-4E5A-9D1D-D9629FD6D2BD}" presName="img" presStyleLbl="fgImgPlace1" presStyleIdx="3" presStyleCnt="4" custLinFactNeighborX="-7773" custLinFactNeighborY="0"/>
      <dgm:spPr/>
    </dgm:pt>
    <dgm:pt modelId="{5C4CFAFA-7EF1-41BB-9D79-300184EA7721}" type="pres">
      <dgm:prSet presAssocID="{1C8368EA-607E-4E5A-9D1D-D9629FD6D2B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F62C442-6905-4E95-9CD1-E25500B6814E}" srcId="{46A14767-646C-41D1-AF76-D70E038F1F33}" destId="{1C8368EA-607E-4E5A-9D1D-D9629FD6D2BD}" srcOrd="3" destOrd="0" parTransId="{A165AC04-E8D5-44ED-86AD-1B501DDD0FC4}" sibTransId="{9F039EE2-457E-44C6-B0A8-0F79DC669D79}"/>
    <dgm:cxn modelId="{ACE46CFF-8639-4724-BD8B-5BBD93DEE71D}" srcId="{46A14767-646C-41D1-AF76-D70E038F1F33}" destId="{171C4425-0726-45EE-8035-6EF62C2BB030}" srcOrd="2" destOrd="0" parTransId="{76CDF456-F48C-4E59-8EA5-66F6D88C8969}" sibTransId="{5A56F086-B220-4BCD-A773-833347508E13}"/>
    <dgm:cxn modelId="{7040CCC3-A003-42E3-A627-03DF8C622793}" type="presOf" srcId="{649E150A-BA91-4533-89E5-7237928AF709}" destId="{AE68DAAB-02BA-484D-8948-CFE3839ABDAD}" srcOrd="0" destOrd="0" presId="urn:microsoft.com/office/officeart/2005/8/layout/vList4"/>
    <dgm:cxn modelId="{578B9BC9-795E-4CB4-BA69-491C364D8703}" type="presOf" srcId="{171C4425-0726-45EE-8035-6EF62C2BB030}" destId="{518300C1-ABB6-46E8-9E59-904DCECA31AA}" srcOrd="1" destOrd="0" presId="urn:microsoft.com/office/officeart/2005/8/layout/vList4"/>
    <dgm:cxn modelId="{4371E8AE-CBCE-44A7-A765-339094F0DF5C}" type="presOf" srcId="{1C8368EA-607E-4E5A-9D1D-D9629FD6D2BD}" destId="{5C4CFAFA-7EF1-41BB-9D79-300184EA7721}" srcOrd="1" destOrd="0" presId="urn:microsoft.com/office/officeart/2005/8/layout/vList4"/>
    <dgm:cxn modelId="{D7FF4DB6-7606-4A20-836E-B139F0BE3CA0}" srcId="{46A14767-646C-41D1-AF76-D70E038F1F33}" destId="{174B96FB-45E7-4025-BCB4-18D836810BE1}" srcOrd="1" destOrd="0" parTransId="{D6A3A3CF-70D4-4C9B-A40A-BBA8DF7BC826}" sibTransId="{7F80FBC3-69A2-4313-96CE-0684E6729A3A}"/>
    <dgm:cxn modelId="{CE6E2C17-DC01-4CB6-994E-739F3D747BF0}" type="presOf" srcId="{171C4425-0726-45EE-8035-6EF62C2BB030}" destId="{4DDE3B96-8E0E-4818-9D7F-4CB2E20B0722}" srcOrd="0" destOrd="0" presId="urn:microsoft.com/office/officeart/2005/8/layout/vList4"/>
    <dgm:cxn modelId="{D4F87AC1-1B47-4B72-BB1B-5B458FFB261D}" type="presOf" srcId="{649E150A-BA91-4533-89E5-7237928AF709}" destId="{81DB9FE3-B307-4053-A112-1E8BC2C90A79}" srcOrd="1" destOrd="0" presId="urn:microsoft.com/office/officeart/2005/8/layout/vList4"/>
    <dgm:cxn modelId="{B0D29FB5-E554-491C-81BE-31294A84B0B0}" type="presOf" srcId="{46A14767-646C-41D1-AF76-D70E038F1F33}" destId="{1B08EA12-39B0-415F-A89F-72A853A08972}" srcOrd="0" destOrd="0" presId="urn:microsoft.com/office/officeart/2005/8/layout/vList4"/>
    <dgm:cxn modelId="{0D08F7F8-8A41-48A5-914C-3BDB67EA9C87}" type="presOf" srcId="{174B96FB-45E7-4025-BCB4-18D836810BE1}" destId="{0F33C5FA-7927-48E5-AA98-7CE8345BF670}" srcOrd="1" destOrd="0" presId="urn:microsoft.com/office/officeart/2005/8/layout/vList4"/>
    <dgm:cxn modelId="{E4F2E07E-3D51-465E-9464-5B65C8D89244}" srcId="{46A14767-646C-41D1-AF76-D70E038F1F33}" destId="{649E150A-BA91-4533-89E5-7237928AF709}" srcOrd="0" destOrd="0" parTransId="{8830079F-D886-4FA9-8F2E-DB0F4BBDEBFD}" sibTransId="{341DE051-FF91-4A55-8BED-C13FA2E776D8}"/>
    <dgm:cxn modelId="{73F29341-E38B-41D5-B04D-2B30F6961685}" type="presOf" srcId="{1C8368EA-607E-4E5A-9D1D-D9629FD6D2BD}" destId="{1DAA8BAD-1592-418E-8E76-31F4BBAFA92D}" srcOrd="0" destOrd="0" presId="urn:microsoft.com/office/officeart/2005/8/layout/vList4"/>
    <dgm:cxn modelId="{A2C0DD94-FB04-45F4-8E64-830D1A880BB3}" type="presOf" srcId="{174B96FB-45E7-4025-BCB4-18D836810BE1}" destId="{BE1EE78F-4CA4-43DD-A353-39D47CF560F8}" srcOrd="0" destOrd="0" presId="urn:microsoft.com/office/officeart/2005/8/layout/vList4"/>
    <dgm:cxn modelId="{B5FB8794-D40F-417B-99A4-B53898920ABD}" type="presParOf" srcId="{1B08EA12-39B0-415F-A89F-72A853A08972}" destId="{5E30DFF6-3969-4E28-BD07-66574A44EC46}" srcOrd="0" destOrd="0" presId="urn:microsoft.com/office/officeart/2005/8/layout/vList4"/>
    <dgm:cxn modelId="{29C15C1B-C96F-4583-B2A2-072E7F9E3E4D}" type="presParOf" srcId="{5E30DFF6-3969-4E28-BD07-66574A44EC46}" destId="{AE68DAAB-02BA-484D-8948-CFE3839ABDAD}" srcOrd="0" destOrd="0" presId="urn:microsoft.com/office/officeart/2005/8/layout/vList4"/>
    <dgm:cxn modelId="{63D00C27-83D9-4DBD-B7DD-D17F483AF2E2}" type="presParOf" srcId="{5E30DFF6-3969-4E28-BD07-66574A44EC46}" destId="{388BCCF3-DA90-4438-84B8-DBE8FD436BFA}" srcOrd="1" destOrd="0" presId="urn:microsoft.com/office/officeart/2005/8/layout/vList4"/>
    <dgm:cxn modelId="{8672B67B-A471-4C93-9ADB-5949F177CDB2}" type="presParOf" srcId="{5E30DFF6-3969-4E28-BD07-66574A44EC46}" destId="{81DB9FE3-B307-4053-A112-1E8BC2C90A79}" srcOrd="2" destOrd="0" presId="urn:microsoft.com/office/officeart/2005/8/layout/vList4"/>
    <dgm:cxn modelId="{47F15E15-2181-498F-9377-01252325D6A6}" type="presParOf" srcId="{1B08EA12-39B0-415F-A89F-72A853A08972}" destId="{0B4E4442-55EC-47A0-9461-9B99E81461E2}" srcOrd="1" destOrd="0" presId="urn:microsoft.com/office/officeart/2005/8/layout/vList4"/>
    <dgm:cxn modelId="{85BBFD1B-57EE-4E18-9B61-39E4A2D7CBD4}" type="presParOf" srcId="{1B08EA12-39B0-415F-A89F-72A853A08972}" destId="{6B73413B-8AF6-46CE-8BEA-4760E0F4182B}" srcOrd="2" destOrd="0" presId="urn:microsoft.com/office/officeart/2005/8/layout/vList4"/>
    <dgm:cxn modelId="{89DBD34F-0E19-4DAC-AEC4-225BC3F81DB9}" type="presParOf" srcId="{6B73413B-8AF6-46CE-8BEA-4760E0F4182B}" destId="{BE1EE78F-4CA4-43DD-A353-39D47CF560F8}" srcOrd="0" destOrd="0" presId="urn:microsoft.com/office/officeart/2005/8/layout/vList4"/>
    <dgm:cxn modelId="{A6D02848-5EF1-4DC6-8F35-3C84DF43D015}" type="presParOf" srcId="{6B73413B-8AF6-46CE-8BEA-4760E0F4182B}" destId="{4C338806-C545-49D1-85BA-9C6B0B72C5E4}" srcOrd="1" destOrd="0" presId="urn:microsoft.com/office/officeart/2005/8/layout/vList4"/>
    <dgm:cxn modelId="{08804D39-34B5-439A-B5FD-BF451D48C5DB}" type="presParOf" srcId="{6B73413B-8AF6-46CE-8BEA-4760E0F4182B}" destId="{0F33C5FA-7927-48E5-AA98-7CE8345BF670}" srcOrd="2" destOrd="0" presId="urn:microsoft.com/office/officeart/2005/8/layout/vList4"/>
    <dgm:cxn modelId="{2E11C8C4-AD30-4FB6-9755-C4BE4FB2B758}" type="presParOf" srcId="{1B08EA12-39B0-415F-A89F-72A853A08972}" destId="{A7B4558B-A851-45BC-A44E-9BA18F9844F3}" srcOrd="3" destOrd="0" presId="urn:microsoft.com/office/officeart/2005/8/layout/vList4"/>
    <dgm:cxn modelId="{8771DB05-5D71-4F70-BD58-FD3C10C65D62}" type="presParOf" srcId="{1B08EA12-39B0-415F-A89F-72A853A08972}" destId="{DE0CD215-7918-4583-9582-78C139EE7D88}" srcOrd="4" destOrd="0" presId="urn:microsoft.com/office/officeart/2005/8/layout/vList4"/>
    <dgm:cxn modelId="{90DB1C8F-55F1-452E-9EB8-C642E63F6DAC}" type="presParOf" srcId="{DE0CD215-7918-4583-9582-78C139EE7D88}" destId="{4DDE3B96-8E0E-4818-9D7F-4CB2E20B0722}" srcOrd="0" destOrd="0" presId="urn:microsoft.com/office/officeart/2005/8/layout/vList4"/>
    <dgm:cxn modelId="{5907DA8C-3178-44A5-8366-C5FCAE81B421}" type="presParOf" srcId="{DE0CD215-7918-4583-9582-78C139EE7D88}" destId="{0CC36855-0778-4A85-ABD4-C7FF91654CE8}" srcOrd="1" destOrd="0" presId="urn:microsoft.com/office/officeart/2005/8/layout/vList4"/>
    <dgm:cxn modelId="{52DF9FB3-7ABB-436B-BD2E-B89960D5EE18}" type="presParOf" srcId="{DE0CD215-7918-4583-9582-78C139EE7D88}" destId="{518300C1-ABB6-46E8-9E59-904DCECA31AA}" srcOrd="2" destOrd="0" presId="urn:microsoft.com/office/officeart/2005/8/layout/vList4"/>
    <dgm:cxn modelId="{5DBA75E1-EFAA-46DC-BEA1-A965F6A1D9E0}" type="presParOf" srcId="{1B08EA12-39B0-415F-A89F-72A853A08972}" destId="{5C173F8A-4220-4CA1-950F-E919422644FB}" srcOrd="5" destOrd="0" presId="urn:microsoft.com/office/officeart/2005/8/layout/vList4"/>
    <dgm:cxn modelId="{5609DE33-521B-40CB-BA20-37886A8262BC}" type="presParOf" srcId="{1B08EA12-39B0-415F-A89F-72A853A08972}" destId="{4D1F7EF7-D666-4651-AA17-78A4F02D2C3E}" srcOrd="6" destOrd="0" presId="urn:microsoft.com/office/officeart/2005/8/layout/vList4"/>
    <dgm:cxn modelId="{A4782A91-1A9E-4ACA-8CA1-579B1DAA62A1}" type="presParOf" srcId="{4D1F7EF7-D666-4651-AA17-78A4F02D2C3E}" destId="{1DAA8BAD-1592-418E-8E76-31F4BBAFA92D}" srcOrd="0" destOrd="0" presId="urn:microsoft.com/office/officeart/2005/8/layout/vList4"/>
    <dgm:cxn modelId="{26CD416F-2863-4205-953A-7543B30D3F86}" type="presParOf" srcId="{4D1F7EF7-D666-4651-AA17-78A4F02D2C3E}" destId="{F2D3DD9F-1AD9-42FE-B0E1-4596A4BDD17B}" srcOrd="1" destOrd="0" presId="urn:microsoft.com/office/officeart/2005/8/layout/vList4"/>
    <dgm:cxn modelId="{E92CF21E-15DB-4973-9735-78215AD06130}" type="presParOf" srcId="{4D1F7EF7-D666-4651-AA17-78A4F02D2C3E}" destId="{5C4CFAFA-7EF1-41BB-9D79-300184EA772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8DAAB-02BA-484D-8948-CFE3839ABDAD}">
      <dsp:nvSpPr>
        <dsp:cNvPr id="0" name=""/>
        <dsp:cNvSpPr/>
      </dsp:nvSpPr>
      <dsp:spPr>
        <a:xfrm>
          <a:off x="0" y="28652"/>
          <a:ext cx="2845861" cy="819908"/>
        </a:xfrm>
        <a:prstGeom prst="roundRect">
          <a:avLst>
            <a:gd name="adj" fmla="val 10000"/>
          </a:avLst>
        </a:prstGeom>
        <a:solidFill>
          <a:srgbClr val="99FF66"/>
        </a:solidFill>
        <a:ln w="25400" cap="flat" cmpd="sng" algn="ctr">
          <a:solidFill>
            <a:srgbClr val="00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5845" y="28652"/>
        <a:ext cx="2170015" cy="819908"/>
      </dsp:txXfrm>
    </dsp:sp>
    <dsp:sp modelId="{388BCCF3-DA90-4438-84B8-DBE8FD436BFA}">
      <dsp:nvSpPr>
        <dsp:cNvPr id="0" name=""/>
        <dsp:cNvSpPr/>
      </dsp:nvSpPr>
      <dsp:spPr>
        <a:xfrm>
          <a:off x="106672" y="0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EE78F-4CA4-43DD-A353-39D47CF560F8}">
      <dsp:nvSpPr>
        <dsp:cNvPr id="0" name=""/>
        <dsp:cNvSpPr/>
      </dsp:nvSpPr>
      <dsp:spPr>
        <a:xfrm>
          <a:off x="0" y="960055"/>
          <a:ext cx="2845861" cy="873341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5845" y="960055"/>
        <a:ext cx="2170015" cy="873341"/>
      </dsp:txXfrm>
    </dsp:sp>
    <dsp:sp modelId="{4C338806-C545-49D1-85BA-9C6B0B72C5E4}">
      <dsp:nvSpPr>
        <dsp:cNvPr id="0" name=""/>
        <dsp:cNvSpPr/>
      </dsp:nvSpPr>
      <dsp:spPr>
        <a:xfrm>
          <a:off x="106672" y="970034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E3B96-8E0E-4818-9D7F-4CB2E20B0722}">
      <dsp:nvSpPr>
        <dsp:cNvPr id="0" name=""/>
        <dsp:cNvSpPr/>
      </dsp:nvSpPr>
      <dsp:spPr>
        <a:xfrm>
          <a:off x="0" y="1940501"/>
          <a:ext cx="2845861" cy="852518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kern="1200" dirty="0">
            <a:solidFill>
              <a:srgbClr val="FF0000"/>
            </a:solidFill>
          </a:endParaRPr>
        </a:p>
      </dsp:txBody>
      <dsp:txXfrm>
        <a:off x="675845" y="1940501"/>
        <a:ext cx="2170015" cy="852518"/>
      </dsp:txXfrm>
    </dsp:sp>
    <dsp:sp modelId="{0CC36855-0778-4A85-ABD4-C7FF91654CE8}">
      <dsp:nvSpPr>
        <dsp:cNvPr id="0" name=""/>
        <dsp:cNvSpPr/>
      </dsp:nvSpPr>
      <dsp:spPr>
        <a:xfrm>
          <a:off x="106672" y="1940069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A8BAD-1592-418E-8E76-31F4BBAFA92D}">
      <dsp:nvSpPr>
        <dsp:cNvPr id="0" name=""/>
        <dsp:cNvSpPr/>
      </dsp:nvSpPr>
      <dsp:spPr>
        <a:xfrm>
          <a:off x="0" y="2900119"/>
          <a:ext cx="2845861" cy="820730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kern="1200" dirty="0">
            <a:solidFill>
              <a:srgbClr val="FF0000"/>
            </a:solidFill>
          </a:endParaRPr>
        </a:p>
      </dsp:txBody>
      <dsp:txXfrm>
        <a:off x="675845" y="2900119"/>
        <a:ext cx="2170015" cy="820730"/>
      </dsp:txXfrm>
    </dsp:sp>
    <dsp:sp modelId="{F2D3DD9F-1AD9-42FE-B0E1-4596A4BDD17B}">
      <dsp:nvSpPr>
        <dsp:cNvPr id="0" name=""/>
        <dsp:cNvSpPr/>
      </dsp:nvSpPr>
      <dsp:spPr>
        <a:xfrm>
          <a:off x="62431" y="2900125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947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audio" Target="../media/audio1.wav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11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microsoft.com/office/2007/relationships/diagramDrawing" Target="../diagrams/drawing1.xml"/><Relationship Id="rId4" Type="http://schemas.openxmlformats.org/officeDocument/2006/relationships/image" Target="../media/image1.jp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100000">
              <a:srgbClr val="99373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512580"/>
            <a:ext cx="9144000" cy="8838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900" b="1" dirty="0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เป้าหมาย/ผลการเบิกจ่ายงบประมาณ 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</a:t>
            </a:r>
            <a:r>
              <a:rPr lang="th" sz="4900" b="1" dirty="0">
                <a:solidFill>
                  <a:srgbClr val="000099"/>
                </a:solidFill>
              </a:rPr>
              <a:t>/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ร้อยละสะสม</a:t>
            </a:r>
            <a:endParaRPr sz="4900" b="1" dirty="0">
              <a:solidFill>
                <a:srgbClr val="FF0000"/>
              </a:solidFill>
              <a:latin typeface="DilleniaUPC"/>
              <a:ea typeface="DilleniaUPC"/>
              <a:cs typeface="DilleniaUPC"/>
              <a:sym typeface="DilleniaUPC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35438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56299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799666"/>
            <a:ext cx="321765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ข้อมูล ณ วันที่ </a:t>
            </a:r>
            <a:r>
              <a:rPr lang="th-TH" sz="1700" b="1" dirty="0" smtClean="0"/>
              <a:t>30</a:t>
            </a:r>
            <a:r>
              <a:rPr lang="th-TH" sz="1700" b="1" dirty="0"/>
              <a:t> </a:t>
            </a:r>
            <a:r>
              <a:rPr lang="th-TH" sz="1700" b="1" dirty="0" smtClean="0"/>
              <a:t>ธ.ค.</a:t>
            </a:r>
            <a:r>
              <a:rPr lang="th" sz="1700" b="1" dirty="0" smtClean="0"/>
              <a:t> 256</a:t>
            </a:r>
            <a:r>
              <a:rPr lang="th-TH" sz="1700" b="1" dirty="0" smtClean="0"/>
              <a:t>3</a:t>
            </a:r>
            <a:endParaRPr sz="1900" b="1" dirty="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324424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29888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2" name="Google Shape;62;p13"/>
          <p:cNvSpPr/>
          <p:nvPr/>
        </p:nvSpPr>
        <p:spPr>
          <a:xfrm rot="-5400000" flipH="1">
            <a:off x="607966" y="2238934"/>
            <a:ext cx="1240874" cy="1767413"/>
          </a:xfrm>
          <a:prstGeom prst="flowChartOffpageConnector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3"/>
          <p:cNvSpPr/>
          <p:nvPr/>
        </p:nvSpPr>
        <p:spPr>
          <a:xfrm>
            <a:off x="5180145" y="4454055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5191344" y="2578087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FF99"/>
          </a:solidFill>
          <a:ln w="9525" cap="flat" cmpd="sng">
            <a:solidFill>
              <a:schemeClr val="accent5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3300" dirty="0">
                <a:solidFill>
                  <a:srgbClr val="0000FF"/>
                </a:solidFill>
              </a:rPr>
              <a:t>34.16</a:t>
            </a:r>
            <a:endParaRPr sz="2300" dirty="0">
              <a:solidFill>
                <a:srgbClr val="0000FF"/>
              </a:solidFill>
            </a:endParaRPr>
          </a:p>
        </p:txBody>
      </p:sp>
      <p:sp>
        <p:nvSpPr>
          <p:cNvPr id="67" name="Google Shape;67;p13"/>
          <p:cNvSpPr/>
          <p:nvPr/>
        </p:nvSpPr>
        <p:spPr>
          <a:xfrm>
            <a:off x="5191345" y="5382174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3"/>
          <p:cNvSpPr/>
          <p:nvPr/>
        </p:nvSpPr>
        <p:spPr>
          <a:xfrm>
            <a:off x="477939" y="2650330"/>
            <a:ext cx="1199472" cy="8643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>เป้าหมาย</a:t>
            </a:r>
            <a:r>
              <a:rPr b="1" i="0" dirty="0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/>
            </a:r>
            <a:br>
              <a:rPr b="1" i="0" dirty="0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</a:br>
            <a:r>
              <a:rPr b="1" i="0" dirty="0" err="1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>ไตรมาส</a:t>
            </a:r>
            <a:endParaRPr b="1" i="0" dirty="0">
              <a:ln w="9525" cap="flat" cmpd="sng">
                <a:solidFill>
                  <a:srgbClr val="0E0240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FreesiaUPC"/>
            </a:endParaRPr>
          </a:p>
        </p:txBody>
      </p:sp>
      <p:sp>
        <p:nvSpPr>
          <p:cNvPr id="69" name="Google Shape;69;p13"/>
          <p:cNvSpPr/>
          <p:nvPr/>
        </p:nvSpPr>
        <p:spPr>
          <a:xfrm rot="5400000" flipH="1">
            <a:off x="7391946" y="2036145"/>
            <a:ext cx="916161" cy="1826275"/>
          </a:xfrm>
          <a:prstGeom prst="flowChartOffpageConnector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3"/>
          <p:cNvSpPr/>
          <p:nvPr/>
        </p:nvSpPr>
        <p:spPr>
          <a:xfrm>
            <a:off x="7229241" y="2776214"/>
            <a:ext cx="1404139" cy="346136"/>
          </a:xfrm>
          <a:prstGeom prst="rect">
            <a:avLst/>
          </a:prstGeom>
          <a:ln>
            <a:noFill/>
          </a:ln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Impact"/>
              </a:rPr>
              <a:t>ผลเบิกจ่าย</a:t>
            </a:r>
            <a:endParaRPr b="1" i="0" dirty="0">
              <a:ln w="9525" cap="flat" cmpd="sng">
                <a:solidFill>
                  <a:srgbClr val="0000CC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Impact"/>
            </a:endParaRPr>
          </a:p>
        </p:txBody>
      </p:sp>
      <p:grpSp>
        <p:nvGrpSpPr>
          <p:cNvPr id="4" name="กลุ่ม 3"/>
          <p:cNvGrpSpPr/>
          <p:nvPr/>
        </p:nvGrpSpPr>
        <p:grpSpPr>
          <a:xfrm>
            <a:off x="2161155" y="2501138"/>
            <a:ext cx="2889494" cy="3759134"/>
            <a:chOff x="7095164" y="2010428"/>
            <a:chExt cx="2889494" cy="3950103"/>
          </a:xfrm>
        </p:grpSpPr>
        <p:graphicFrame>
          <p:nvGraphicFramePr>
            <p:cNvPr id="24" name="ไดอะแกรม 23"/>
            <p:cNvGraphicFramePr/>
            <p:nvPr>
              <p:extLst/>
            </p:nvPr>
          </p:nvGraphicFramePr>
          <p:xfrm>
            <a:off x="7138797" y="2016127"/>
            <a:ext cx="2845861" cy="39444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  <p:grpSp>
          <p:nvGrpSpPr>
            <p:cNvPr id="3" name="กลุ่ม 2"/>
            <p:cNvGrpSpPr/>
            <p:nvPr/>
          </p:nvGrpSpPr>
          <p:grpSpPr>
            <a:xfrm>
              <a:off x="7095164" y="2010428"/>
              <a:ext cx="623278" cy="3949939"/>
              <a:chOff x="7095164" y="2010428"/>
              <a:chExt cx="623278" cy="3949939"/>
            </a:xfrm>
          </p:grpSpPr>
          <p:grpSp>
            <p:nvGrpSpPr>
              <p:cNvPr id="25" name="กลุ่ม 24"/>
              <p:cNvGrpSpPr/>
              <p:nvPr/>
            </p:nvGrpSpPr>
            <p:grpSpPr>
              <a:xfrm>
                <a:off x="7095164" y="5008104"/>
                <a:ext cx="608981" cy="952263"/>
                <a:chOff x="3744187" y="5608162"/>
                <a:chExt cx="608981" cy="952263"/>
              </a:xfrm>
              <a:solidFill>
                <a:srgbClr val="FF66FF"/>
              </a:solidFill>
            </p:grpSpPr>
            <p:sp>
              <p:nvSpPr>
                <p:cNvPr id="26" name="สี่เหลี่ยมผืนผ้ามุมมน 25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7" name="สี่เหลี่ยมผืนผ้า 26"/>
                <p:cNvSpPr/>
                <p:nvPr/>
              </p:nvSpPr>
              <p:spPr>
                <a:xfrm>
                  <a:off x="3744187" y="5608162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4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28" name="กลุ่ม 27"/>
              <p:cNvGrpSpPr/>
              <p:nvPr/>
            </p:nvGrpSpPr>
            <p:grpSpPr>
              <a:xfrm>
                <a:off x="7127597" y="4047390"/>
                <a:ext cx="590843" cy="952263"/>
                <a:chOff x="3762325" y="5589474"/>
                <a:chExt cx="590843" cy="952263"/>
              </a:xfrm>
              <a:solidFill>
                <a:srgbClr val="FF66FF"/>
              </a:solidFill>
            </p:grpSpPr>
            <p:sp>
              <p:nvSpPr>
                <p:cNvPr id="29" name="สี่เหลี่ยมผืนผ้ามุมมน 28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0" name="สี่เหลี่ยมผืนผ้า 29"/>
                <p:cNvSpPr/>
                <p:nvPr/>
              </p:nvSpPr>
              <p:spPr>
                <a:xfrm>
                  <a:off x="3769846" y="5589474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3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31" name="กลุ่ม 30"/>
              <p:cNvGrpSpPr/>
              <p:nvPr/>
            </p:nvGrpSpPr>
            <p:grpSpPr>
              <a:xfrm>
                <a:off x="7121210" y="3003124"/>
                <a:ext cx="597230" cy="952263"/>
                <a:chOff x="3755938" y="5605345"/>
                <a:chExt cx="597230" cy="952263"/>
              </a:xfrm>
              <a:solidFill>
                <a:srgbClr val="FF66FF"/>
              </a:solidFill>
            </p:grpSpPr>
            <p:sp>
              <p:nvSpPr>
                <p:cNvPr id="32" name="สี่เหลี่ยมผืนผ้ามุมมน 31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3" name="สี่เหลี่ยมผืนผ้า 32"/>
                <p:cNvSpPr/>
                <p:nvPr/>
              </p:nvSpPr>
              <p:spPr>
                <a:xfrm>
                  <a:off x="3755938" y="5605345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2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34" name="กลุ่ม 33"/>
              <p:cNvGrpSpPr/>
              <p:nvPr/>
            </p:nvGrpSpPr>
            <p:grpSpPr>
              <a:xfrm>
                <a:off x="7109460" y="2010428"/>
                <a:ext cx="608982" cy="952263"/>
                <a:chOff x="3744186" y="5605723"/>
                <a:chExt cx="608982" cy="952263"/>
              </a:xfrm>
              <a:solidFill>
                <a:srgbClr val="FF66FF"/>
              </a:solidFill>
            </p:grpSpPr>
            <p:sp>
              <p:nvSpPr>
                <p:cNvPr id="35" name="สี่เหลี่ยมผืนผ้ามุมมน 34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6" name="สี่เหลี่ยมผืนผ้า 35"/>
                <p:cNvSpPr/>
                <p:nvPr/>
              </p:nvSpPr>
              <p:spPr>
                <a:xfrm>
                  <a:off x="3744186" y="5605723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1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</p:grpSp>
      </p:grpSp>
      <p:pic>
        <p:nvPicPr>
          <p:cNvPr id="37" name="รูปภาพ 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873" y="4649471"/>
            <a:ext cx="1964031" cy="15835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Google Shape;65;p13"/>
          <p:cNvSpPr/>
          <p:nvPr/>
        </p:nvSpPr>
        <p:spPr>
          <a:xfrm>
            <a:off x="5191345" y="3514630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40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9432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3" name="hammer.wav"/>
          </p:stSnd>
        </p:sndAc>
      </p:transition>
    </mc:Choice>
    <mc:Fallback>
      <p:transition spd="slow">
        <p:split orient="vert"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257550"/>
            <a:ext cx="9035400" cy="1083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1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34177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637436"/>
            <a:ext cx="2955236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092450" y="204836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60" name="Google Shape;60;p13" title="แผนภูมิ"/>
          <p:cNvPicPr preferRelativeResize="0"/>
          <p:nvPr/>
        </p:nvPicPr>
        <p:blipFill rotWithShape="1">
          <a:blip r:embed="rId5">
            <a:alphaModFix/>
          </a:blip>
          <a:srcRect r="6950"/>
          <a:stretch/>
        </p:blipFill>
        <p:spPr>
          <a:xfrm>
            <a:off x="228600" y="2507700"/>
            <a:ext cx="3766449" cy="33639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1" name="Google Shape;61;p13"/>
          <p:cNvGraphicFramePr/>
          <p:nvPr>
            <p:extLst>
              <p:ext uri="{D42A27DB-BD31-4B8C-83A1-F6EECF244321}">
                <p14:modId xmlns:p14="http://schemas.microsoft.com/office/powerpoint/2010/main" val="640946174"/>
              </p:ext>
            </p:extLst>
          </p:nvPr>
        </p:nvGraphicFramePr>
        <p:xfrm>
          <a:off x="4131613" y="2507688"/>
          <a:ext cx="4789525" cy="3363900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44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4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1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เบิกจ่าย/PO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กลุ่มงานยุทธศาสตร์ฯ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11,800.00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41.40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กลุ่มงานส่งเสริมฯ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1,432,190.00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214,548.70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7199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14.98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1,217,641.30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กลุ่มงานสารสนเทศฯ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55,800.00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45,800.00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82.08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1,056,680.00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572,544.58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54.18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484,135.42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314,575.00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223,175.00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70.94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91,400.00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192,375.00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27,625.00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14.36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164,750.00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371,925.00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83,725.00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22.51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288,200.00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3,452,045.00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1,179,218.28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34.16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2,272,826.72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  <p:sndAc>
          <p:stSnd>
            <p:snd r:embed="rId3" name="hammer.wav"/>
          </p:stSnd>
        </p:sndAc>
      </p:transition>
    </mc:Choice>
    <mc:Fallback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2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4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56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ยอดรวมงบบริหาร 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222044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69" name="Google Shape;69;p14"/>
          <p:cNvSpPr txBox="1">
            <a:spLocks noGrp="1"/>
          </p:cNvSpPr>
          <p:nvPr>
            <p:ph type="ctrTitle"/>
          </p:nvPr>
        </p:nvSpPr>
        <p:spPr>
          <a:xfrm>
            <a:off x="1144143" y="35652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70" name="Google Shape;70;p14"/>
          <p:cNvGraphicFramePr/>
          <p:nvPr/>
        </p:nvGraphicFramePr>
        <p:xfrm>
          <a:off x="4462250" y="2570675"/>
          <a:ext cx="4452925" cy="3270950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26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2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3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4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</a:t>
                      </a: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1,181,010.00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572,544.58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48.48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608,465.42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36,375.00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36,375.00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25,575.00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15,325.00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59.92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10,250.00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26,125.00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26,125.00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1,269,085.00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650,369.58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51.25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618,715.42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1" name="Google Shape;71;p14"/>
          <p:cNvSpPr txBox="1"/>
          <p:nvPr/>
        </p:nvSpPr>
        <p:spPr>
          <a:xfrm>
            <a:off x="4713925" y="652184"/>
            <a:ext cx="2969985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72" name="Google Shape;72;p14"/>
          <p:cNvSpPr txBox="1">
            <a:spLocks noGrp="1"/>
          </p:cNvSpPr>
          <p:nvPr>
            <p:ph type="ctrTitle"/>
          </p:nvPr>
        </p:nvSpPr>
        <p:spPr>
          <a:xfrm>
            <a:off x="1092450" y="219584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74" name="Google Shape;74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2550" y="2570675"/>
            <a:ext cx="4141799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>
    <p:randomBar dir="vert"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2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81" name="Google Shape;8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25154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82" name="Google Shape;82;p15"/>
          <p:cNvSpPr txBox="1">
            <a:spLocks noGrp="1"/>
          </p:cNvSpPr>
          <p:nvPr>
            <p:ph type="ctrTitle"/>
          </p:nvPr>
        </p:nvSpPr>
        <p:spPr>
          <a:xfrm>
            <a:off x="1144143" y="35652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83" name="Google Shape;83;p15"/>
          <p:cNvSpPr txBox="1"/>
          <p:nvPr/>
        </p:nvSpPr>
        <p:spPr>
          <a:xfrm>
            <a:off x="4713925" y="652184"/>
            <a:ext cx="3030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30 ธ.ค. 2563</a:t>
            </a:r>
            <a:endParaRPr sz="1900"/>
          </a:p>
        </p:txBody>
      </p:sp>
      <p:sp>
        <p:nvSpPr>
          <p:cNvPr id="84" name="Google Shape;84;p15"/>
          <p:cNvSpPr txBox="1">
            <a:spLocks noGrp="1"/>
          </p:cNvSpPr>
          <p:nvPr>
            <p:ph type="ctrTitle"/>
          </p:nvPr>
        </p:nvSpPr>
        <p:spPr>
          <a:xfrm>
            <a:off x="1092450" y="219584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86" name="Google Shape;86;p15"/>
          <p:cNvGraphicFramePr/>
          <p:nvPr/>
        </p:nvGraphicFramePr>
        <p:xfrm>
          <a:off x="4100488" y="2854963"/>
          <a:ext cx="4721900" cy="3085838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44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4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4,320.00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49.37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4,430.00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10,820.00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70.95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4,430.00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87" name="Google Shape;87;p1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854975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>
    <p:randomBar dir="vert"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2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6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4" name="Google Shape;9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5" name="Google Shape;95;p16"/>
          <p:cNvSpPr txBox="1">
            <a:spLocks noGrp="1"/>
          </p:cNvSpPr>
          <p:nvPr>
            <p:ph type="ctrTitle"/>
          </p:nvPr>
        </p:nvSpPr>
        <p:spPr>
          <a:xfrm>
            <a:off x="1144143" y="34177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96" name="Google Shape;96;p16"/>
          <p:cNvSpPr txBox="1"/>
          <p:nvPr/>
        </p:nvSpPr>
        <p:spPr>
          <a:xfrm>
            <a:off x="4713925" y="637436"/>
            <a:ext cx="3001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30 ธ.ค. 2563</a:t>
            </a:r>
            <a:endParaRPr sz="1900"/>
          </a:p>
        </p:txBody>
      </p:sp>
      <p:sp>
        <p:nvSpPr>
          <p:cNvPr id="97" name="Google Shape;97;p16"/>
          <p:cNvSpPr txBox="1">
            <a:spLocks noGrp="1"/>
          </p:cNvSpPr>
          <p:nvPr>
            <p:ph type="ctrTitle"/>
          </p:nvPr>
        </p:nvSpPr>
        <p:spPr>
          <a:xfrm>
            <a:off x="1092450" y="204836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9" name="Google Shape;99;p16"/>
          <p:cNvGraphicFramePr/>
          <p:nvPr/>
        </p:nvGraphicFramePr>
        <p:xfrm>
          <a:off x="4344619" y="2830713"/>
          <a:ext cx="4400525" cy="2816851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273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4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8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9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5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0" name="Google Shape;100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2950" y="2830675"/>
            <a:ext cx="3856000" cy="28494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3" name="hammer.wav"/>
          </p:stSnd>
        </p:sndAc>
      </p:transition>
    </mc:Choice>
    <mc:Fallback>
      <p:transition spd="slow"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2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192548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8" name="Google Shape;108;p17"/>
          <p:cNvSpPr txBox="1">
            <a:spLocks noGrp="1"/>
          </p:cNvSpPr>
          <p:nvPr>
            <p:ph type="ctrTitle"/>
          </p:nvPr>
        </p:nvSpPr>
        <p:spPr>
          <a:xfrm>
            <a:off x="1144143" y="37127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4713925" y="666932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30 ธ.ค. 2563</a:t>
            </a:r>
            <a:endParaRPr sz="1900"/>
          </a:p>
        </p:txBody>
      </p:sp>
      <p:sp>
        <p:nvSpPr>
          <p:cNvPr id="110" name="Google Shape;110;p17"/>
          <p:cNvSpPr txBox="1">
            <a:spLocks noGrp="1"/>
          </p:cNvSpPr>
          <p:nvPr>
            <p:ph type="ctrTitle"/>
          </p:nvPr>
        </p:nvSpPr>
        <p:spPr>
          <a:xfrm>
            <a:off x="1092450" y="234332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12" name="Google Shape;112;p17"/>
          <p:cNvGraphicFramePr/>
          <p:nvPr/>
        </p:nvGraphicFramePr>
        <p:xfrm>
          <a:off x="4495800" y="2713488"/>
          <a:ext cx="4316725" cy="3102787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FF0000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6,600.00</a:t>
                      </a:r>
                      <a:endParaRPr sz="1200">
                        <a:solidFill>
                          <a:srgbClr val="FF0000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FF0000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110.00</a:t>
                      </a:r>
                      <a:endParaRPr sz="1200">
                        <a:solidFill>
                          <a:srgbClr val="FF0000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FF0000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- 600.00</a:t>
                      </a:r>
                      <a:endParaRPr sz="1200" b="1">
                        <a:solidFill>
                          <a:srgbClr val="FF0000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2,500.00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2,500.00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2,250.00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12,450.00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13,050.00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104.82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- 600.00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3" name="Google Shape;113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3" name="hammer.wav"/>
          </p:stSnd>
        </p:sndAc>
      </p:transition>
    </mc:Choice>
    <mc:Fallback>
      <p:transition spd="slow"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2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20" name="Google Shape;12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266288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1" name="Google Shape;121;p18"/>
          <p:cNvSpPr txBox="1">
            <a:spLocks noGrp="1"/>
          </p:cNvSpPr>
          <p:nvPr>
            <p:ph type="ctrTitle"/>
          </p:nvPr>
        </p:nvSpPr>
        <p:spPr>
          <a:xfrm>
            <a:off x="1144143" y="3270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2" name="Google Shape;122;p18"/>
          <p:cNvSpPr txBox="1"/>
          <p:nvPr/>
        </p:nvSpPr>
        <p:spPr>
          <a:xfrm>
            <a:off x="4713925" y="622688"/>
            <a:ext cx="3001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30 ธ.ค. 2563</a:t>
            </a:r>
            <a:endParaRPr sz="1900"/>
          </a:p>
        </p:txBody>
      </p:sp>
      <p:sp>
        <p:nvSpPr>
          <p:cNvPr id="123" name="Google Shape;123;p18"/>
          <p:cNvSpPr txBox="1">
            <a:spLocks noGrp="1"/>
          </p:cNvSpPr>
          <p:nvPr>
            <p:ph type="ctrTitle"/>
          </p:nvPr>
        </p:nvSpPr>
        <p:spPr>
          <a:xfrm>
            <a:off x="1092450" y="190088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25" name="Google Shape;125;p18"/>
          <p:cNvGraphicFramePr/>
          <p:nvPr/>
        </p:nvGraphicFramePr>
        <p:xfrm>
          <a:off x="4212449" y="2615513"/>
          <a:ext cx="4719425" cy="3223938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45,993.08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33,756.92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48.00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54,993.08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59.78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37,006.92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26" name="Google Shape;126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3" name="hammer.wav"/>
          </p:stSnd>
        </p:sndAc>
      </p:transition>
    </mc:Choice>
    <mc:Fallback>
      <p:transition spd="slow"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2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9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 ไตรมาส 1-2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3" name="Google Shape;13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236792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4" name="Google Shape;134;p19"/>
          <p:cNvSpPr txBox="1">
            <a:spLocks noGrp="1"/>
          </p:cNvSpPr>
          <p:nvPr>
            <p:ph type="ctrTitle"/>
          </p:nvPr>
        </p:nvSpPr>
        <p:spPr>
          <a:xfrm>
            <a:off x="1144143" y="3270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5" name="Google Shape;135;p19"/>
          <p:cNvSpPr txBox="1"/>
          <p:nvPr/>
        </p:nvSpPr>
        <p:spPr>
          <a:xfrm>
            <a:off x="4713925" y="622688"/>
            <a:ext cx="301423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136" name="Google Shape;136;p19"/>
          <p:cNvSpPr txBox="1">
            <a:spLocks noGrp="1"/>
          </p:cNvSpPr>
          <p:nvPr>
            <p:ph type="ctrTitle"/>
          </p:nvPr>
        </p:nvSpPr>
        <p:spPr>
          <a:xfrm>
            <a:off x="1092450" y="190088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39" name="Google Shape;139;p19" title="แผนภูมิ"/>
          <p:cNvPicPr preferRelativeResize="0"/>
          <p:nvPr/>
        </p:nvPicPr>
        <p:blipFill rotWithShape="1">
          <a:blip r:embed="rId5">
            <a:alphaModFix/>
          </a:blip>
          <a:srcRect t="2327" b="3448"/>
          <a:stretch/>
        </p:blipFill>
        <p:spPr>
          <a:xfrm>
            <a:off x="152550" y="2450504"/>
            <a:ext cx="3269349" cy="36602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0" name="Google Shape;140;p19"/>
          <p:cNvGraphicFramePr/>
          <p:nvPr/>
        </p:nvGraphicFramePr>
        <p:xfrm>
          <a:off x="3512088" y="2470750"/>
          <a:ext cx="5505225" cy="3703704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2653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9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6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4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/>
                        <a:t>งบประมาณ</a:t>
                      </a:r>
                      <a:endParaRPr sz="1000" b="1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(จว.)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4,750.00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(จว.)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4,320.00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49.37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4,430.00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- 600.00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45,993.08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136.28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- 12,243.08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168,000.00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69,021.50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41.08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98,978.50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233,100.00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59.93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155,850.00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137,930.00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113.52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- 16,430.00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29,550.00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21,630.00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73.20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7,920.00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13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4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7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ค่าใช้จ่ายบริหาร ไตรมาส 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131,130.00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131,130.00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11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(ไตรมาส 2)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5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/>
                        <a:t>21,800.00</a:t>
                      </a:r>
                      <a:endParaRPr sz="1000" b="1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19.27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/>
                        <a:t>1,051,680.00</a:t>
                      </a:r>
                      <a:endParaRPr sz="1000" b="1"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572,544.58</a:t>
                      </a:r>
                      <a:endParaRPr sz="1000"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54.44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479,135.42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>
    <p:randomBar dir="vert"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0"/>
          <p:cNvSpPr txBox="1">
            <a:spLocks noGrp="1"/>
          </p:cNvSpPr>
          <p:nvPr>
            <p:ph type="subTitle" idx="1"/>
          </p:nvPr>
        </p:nvSpPr>
        <p:spPr>
          <a:xfrm>
            <a:off x="0" y="1112825"/>
            <a:ext cx="9144000" cy="4326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46" name="Google Shape;14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48" name="Google Shape;148;p20"/>
          <p:cNvSpPr txBox="1">
            <a:spLocks noGrp="1"/>
          </p:cNvSpPr>
          <p:nvPr>
            <p:ph type="ctrTitle"/>
          </p:nvPr>
        </p:nvSpPr>
        <p:spPr>
          <a:xfrm>
            <a:off x="1144143" y="29753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49" name="Google Shape;149;p20"/>
          <p:cNvSpPr txBox="1"/>
          <p:nvPr/>
        </p:nvSpPr>
        <p:spPr>
          <a:xfrm>
            <a:off x="4713925" y="593192"/>
            <a:ext cx="2940488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150" name="Google Shape;150;p20"/>
          <p:cNvSpPr txBox="1">
            <a:spLocks noGrp="1"/>
          </p:cNvSpPr>
          <p:nvPr>
            <p:ph type="ctrTitle"/>
          </p:nvPr>
        </p:nvSpPr>
        <p:spPr>
          <a:xfrm>
            <a:off x="1092450" y="160592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51" name="Google Shape;151;p20"/>
          <p:cNvGraphicFramePr/>
          <p:nvPr/>
        </p:nvGraphicFramePr>
        <p:xfrm>
          <a:off x="508162" y="1615250"/>
          <a:ext cx="8119200" cy="4863665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402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2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43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พัฒนาหมู่บ้านเศรษฐกิจพอเพียง (โคก หนอง นา โมเดล)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68572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เพิ่มศักยภาพคณะกรรมการเครือข่ายกองทุนแม่ของแผ่นดินระดับอำเภอ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78.40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สร้างและพัฒนาสัมมาชีพชุมชนในระดับหมู่บ้าน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53.14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164,000.00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สัมมนาการเรียนรู้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จัดทำแผนพัฒนาวิถีชีวิตเศรษฐกิจพอเพียง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24,300.00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81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เสริมสร้างจริยธรรมข้าราชการกรมการพัฒนาชุมชน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สร้างและพัฒนากลฯ ประชุมกลไกขับเคลื่อนการพัฒนาเศรษฐกิจฐานรากระดับจังหวัด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7,150.00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47.04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8,050.00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เพิ่มศักยภาพคณะกรรมการศูนย์เรียนรู้กองทุนแม่ของแผ่นดินระดับจังหวัด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ส่งเสริมนักการตลาดรุ่นใหม่ (OTOP)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64,838.70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40.52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95,161.30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การพัฒนาศักยภาพเครือข่ายองค์ความรู้ KBO 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89.29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พัฒนาผลิตภัณฑ์ OTOP โดยเครือข่ายองค์ความรู้ KBO 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ประชุมเชิงปฏิบัติการค้นหาผู้จัดโปรแกรมท่องเที่ยวเชิงสร้างสรรค์ (Champ) 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ผลิตภัณฑ์เด่นและการทดสอบโปรแกรมท่องเที่ยวเชิงสร้างสรรค์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การขับเคลื่อนกิจกรรมพัฒนาวิถีชีวิตเศรษฐกิจพอเพียงระดับหมู่บ้าน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CDD Young Designer Contest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การจัดงาน OTOP City 2020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11,640.00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44.33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6,480.00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52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พัฒนาผู้ประกอบการ OTOP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ประกวดหมู่บ้านสารสนเทศเพื่อพัฒนาเศรษฐกิจชุมชนและพัฒนาคุณภาพชีวิต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71.75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การจัดทำสารสนเทศตำบลต้นแบบเพื่อพัฒนาคุณภาพชีวิต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71.75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ประชุมเชิงปฏิบัติการสร้างความรู้ความเข้าใจเครือข่ายคณะกรรมการบริหาร ศอช.จ.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9,300.00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790,800.00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255,400.00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32.30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535,400.00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0" name="Google Shape;59;p13"/>
          <p:cNvSpPr/>
          <p:nvPr/>
        </p:nvSpPr>
        <p:spPr>
          <a:xfrm>
            <a:off x="4775942" y="6542892"/>
            <a:ext cx="3975423" cy="31510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1" name="Google Shape;61;p13"/>
          <p:cNvSpPr/>
          <p:nvPr/>
        </p:nvSpPr>
        <p:spPr>
          <a:xfrm>
            <a:off x="508162" y="6537500"/>
            <a:ext cx="3171529" cy="31510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2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med">
    <p:pull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1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58" name="Google Shape;15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9" name="Google Shape;159;p21"/>
          <p:cNvSpPr txBox="1">
            <a:spLocks noGrp="1"/>
          </p:cNvSpPr>
          <p:nvPr>
            <p:ph type="ctrTitle"/>
          </p:nvPr>
        </p:nvSpPr>
        <p:spPr>
          <a:xfrm>
            <a:off x="1144143" y="29753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0" name="Google Shape;160;p21"/>
          <p:cNvSpPr txBox="1"/>
          <p:nvPr/>
        </p:nvSpPr>
        <p:spPr>
          <a:xfrm>
            <a:off x="4713925" y="534200"/>
            <a:ext cx="2984733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pic>
        <p:nvPicPr>
          <p:cNvPr id="161" name="Google Shape;161;p21" title="แผนภูมิ"/>
          <p:cNvPicPr preferRelativeResize="0"/>
          <p:nvPr/>
        </p:nvPicPr>
        <p:blipFill rotWithShape="1">
          <a:blip r:embed="rId5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62" name="Google Shape;162;p21"/>
          <p:cNvSpPr txBox="1">
            <a:spLocks noGrp="1"/>
          </p:cNvSpPr>
          <p:nvPr>
            <p:ph type="ctrTitle"/>
          </p:nvPr>
        </p:nvSpPr>
        <p:spPr>
          <a:xfrm>
            <a:off x="1092450" y="160592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1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2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med">
    <p:pull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2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</a:t>
            </a:r>
            <a:endParaRPr sz="2200" b="1"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0" name="Google Shape;17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1" name="Google Shape;171;p22"/>
          <p:cNvSpPr txBox="1">
            <a:spLocks noGrp="1"/>
          </p:cNvSpPr>
          <p:nvPr>
            <p:ph type="ctrTitle"/>
          </p:nvPr>
        </p:nvSpPr>
        <p:spPr>
          <a:xfrm>
            <a:off x="1144143" y="34177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72" name="Google Shape;172;p22"/>
          <p:cNvSpPr txBox="1"/>
          <p:nvPr/>
        </p:nvSpPr>
        <p:spPr>
          <a:xfrm>
            <a:off x="4713925" y="593192"/>
            <a:ext cx="2910991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173" name="Google Shape;173;p22"/>
          <p:cNvSpPr txBox="1">
            <a:spLocks noGrp="1"/>
          </p:cNvSpPr>
          <p:nvPr>
            <p:ph type="ctrTitle"/>
          </p:nvPr>
        </p:nvSpPr>
        <p:spPr>
          <a:xfrm>
            <a:off x="1092450" y="204836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74" name="Google Shape;174;p22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450" y="2607350"/>
            <a:ext cx="3631801" cy="26762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graphicFrame>
        <p:nvGraphicFramePr>
          <p:cNvPr id="176" name="Google Shape;176;p22"/>
          <p:cNvGraphicFramePr/>
          <p:nvPr/>
        </p:nvGraphicFramePr>
        <p:xfrm>
          <a:off x="4219413" y="2607350"/>
          <a:ext cx="4515050" cy="2676225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25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1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3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med">
    <p:pull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</a:t>
            </a:r>
            <a:endParaRPr sz="2200"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183" name="Google Shape;18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4" name="Google Shape;184;p23"/>
          <p:cNvSpPr txBox="1">
            <a:spLocks noGrp="1"/>
          </p:cNvSpPr>
          <p:nvPr>
            <p:ph type="ctrTitle"/>
          </p:nvPr>
        </p:nvSpPr>
        <p:spPr>
          <a:xfrm>
            <a:off x="1144143" y="37127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5" name="Google Shape;185;p23"/>
          <p:cNvSpPr txBox="1"/>
          <p:nvPr/>
        </p:nvSpPr>
        <p:spPr>
          <a:xfrm>
            <a:off x="4713925" y="607940"/>
            <a:ext cx="3030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186" name="Google Shape;186;p23"/>
          <p:cNvSpPr txBox="1">
            <a:spLocks noGrp="1"/>
          </p:cNvSpPr>
          <p:nvPr>
            <p:ph type="ctrTitle"/>
          </p:nvPr>
        </p:nvSpPr>
        <p:spPr>
          <a:xfrm>
            <a:off x="1092450" y="234332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87" name="Google Shape;187;p23"/>
          <p:cNvGraphicFramePr/>
          <p:nvPr/>
        </p:nvGraphicFramePr>
        <p:xfrm>
          <a:off x="4646950" y="2591950"/>
          <a:ext cx="4038500" cy="2708475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09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1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4,400.00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81.48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2,900.00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53.70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2,500.00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78.40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3,500.00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89" name="Google Shape;189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4650" y="2591950"/>
            <a:ext cx="403850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med">
    <p:pull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4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</a:t>
            </a:r>
            <a:endParaRPr sz="2200"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196" name="Google Shape;19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266288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7" name="Google Shape;197;p24"/>
          <p:cNvSpPr txBox="1">
            <a:spLocks noGrp="1"/>
          </p:cNvSpPr>
          <p:nvPr>
            <p:ph type="ctrTitle"/>
          </p:nvPr>
        </p:nvSpPr>
        <p:spPr>
          <a:xfrm>
            <a:off x="1144143" y="37127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8" name="Google Shape;198;p24"/>
          <p:cNvSpPr txBox="1"/>
          <p:nvPr/>
        </p:nvSpPr>
        <p:spPr>
          <a:xfrm>
            <a:off x="4713925" y="622688"/>
            <a:ext cx="2910991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199" name="Google Shape;199;p24"/>
          <p:cNvSpPr txBox="1">
            <a:spLocks noGrp="1"/>
          </p:cNvSpPr>
          <p:nvPr>
            <p:ph type="ctrTitle"/>
          </p:nvPr>
        </p:nvSpPr>
        <p:spPr>
          <a:xfrm>
            <a:off x="1092450" y="234332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00" name="Google Shape;200;p24"/>
          <p:cNvGraphicFramePr/>
          <p:nvPr/>
        </p:nvGraphicFramePr>
        <p:xfrm>
          <a:off x="4346700" y="2732750"/>
          <a:ext cx="4477625" cy="2654875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53.14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164,000.00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1" name="Google Shape;201;p2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5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med">
    <p:pull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</a:t>
            </a:r>
            <a:endParaRPr sz="2200"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09" name="Google Shape;2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25154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10" name="Google Shape;210;p25"/>
          <p:cNvSpPr txBox="1">
            <a:spLocks noGrp="1"/>
          </p:cNvSpPr>
          <p:nvPr>
            <p:ph type="ctrTitle"/>
          </p:nvPr>
        </p:nvSpPr>
        <p:spPr>
          <a:xfrm>
            <a:off x="1144143" y="386023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11" name="Google Shape;211;p25"/>
          <p:cNvSpPr txBox="1"/>
          <p:nvPr/>
        </p:nvSpPr>
        <p:spPr>
          <a:xfrm>
            <a:off x="4713925" y="681685"/>
            <a:ext cx="2969985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30 ธ.ค. 2563</a:t>
            </a:r>
            <a:endParaRPr sz="1900" dirty="0"/>
          </a:p>
        </p:txBody>
      </p:sp>
      <p:sp>
        <p:nvSpPr>
          <p:cNvPr id="212" name="Google Shape;212;p25"/>
          <p:cNvSpPr txBox="1">
            <a:spLocks noGrp="1"/>
          </p:cNvSpPr>
          <p:nvPr>
            <p:ph type="ctrTitle"/>
          </p:nvPr>
        </p:nvSpPr>
        <p:spPr>
          <a:xfrm>
            <a:off x="1092450" y="249085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13" name="Google Shape;213;p25"/>
          <p:cNvGraphicFramePr/>
          <p:nvPr/>
        </p:nvGraphicFramePr>
        <p:xfrm>
          <a:off x="4175625" y="2672875"/>
          <a:ext cx="4621250" cy="2883150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6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14" name="Google Shape;214;p2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00" y="26729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med">
    <p:pull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</a:t>
            </a:r>
            <a:endParaRPr sz="2200"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22" name="Google Shape;22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050" y="207296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3" name="Google Shape;223;p26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4" name="Google Shape;224;p26"/>
          <p:cNvSpPr txBox="1"/>
          <p:nvPr/>
        </p:nvSpPr>
        <p:spPr>
          <a:xfrm>
            <a:off x="4713925" y="681680"/>
            <a:ext cx="2969985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ข้อมูล ณ วันที่ 23 ธ.ค. 2563</a:t>
            </a:r>
            <a:endParaRPr sz="1900" dirty="0"/>
          </a:p>
        </p:txBody>
      </p:sp>
      <p:sp>
        <p:nvSpPr>
          <p:cNvPr id="225" name="Google Shape;225;p26"/>
          <p:cNvSpPr txBox="1">
            <a:spLocks noGrp="1"/>
          </p:cNvSpPr>
          <p:nvPr>
            <p:ph type="ctrTitle"/>
          </p:nvPr>
        </p:nvSpPr>
        <p:spPr>
          <a:xfrm>
            <a:off x="1092450" y="24908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26" name="Google Shape;226;p2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27" name="Google Shape;227;p26"/>
          <p:cNvGraphicFramePr/>
          <p:nvPr/>
        </p:nvGraphicFramePr>
        <p:xfrm>
          <a:off x="4083950" y="2662900"/>
          <a:ext cx="4621275" cy="2678550"/>
        </p:xfrm>
        <a:graphic>
          <a:graphicData uri="http://schemas.openxmlformats.org/drawingml/2006/table">
            <a:tbl>
              <a:tblPr>
                <a:noFill/>
                <a:tableStyleId>{7045FDAF-0925-4698-A14E-20058EDDBC16}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24,300.00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" name="Google Shape;59;p13"/>
          <p:cNvSpPr/>
          <p:nvPr/>
        </p:nvSpPr>
        <p:spPr>
          <a:xfrm>
            <a:off x="4012120" y="647491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13" name="Google Shape;61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7976150" y="237336"/>
            <a:ext cx="643850" cy="76472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med">
    <p:pull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807" y="706900"/>
            <a:ext cx="7224386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81020"/>
      </p:ext>
    </p:extLst>
  </p:cSld>
  <p:clrMapOvr>
    <a:masterClrMapping/>
  </p:clrMapOvr>
  <p:transition spd="med">
    <p:pull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1459</Words>
  <Application>Microsoft Office PowerPoint</Application>
  <PresentationFormat>นำเสนอทางหน้าจอ (4:3)</PresentationFormat>
  <Paragraphs>627</Paragraphs>
  <Slides>16</Slides>
  <Notes>15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6" baseType="lpstr">
      <vt:lpstr>Tahoma</vt:lpstr>
      <vt:lpstr>DilleniaUPC</vt:lpstr>
      <vt:lpstr>Impact</vt:lpstr>
      <vt:lpstr>TH SarabunPSK</vt:lpstr>
      <vt:lpstr>Cordia New</vt:lpstr>
      <vt:lpstr>Sarabun</vt:lpstr>
      <vt:lpstr>Chakra Petch</vt:lpstr>
      <vt:lpstr>FreesiaUPC</vt:lpstr>
      <vt:lpstr>Arial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3</cp:revision>
  <dcterms:modified xsi:type="dcterms:W3CDTF">2021-03-09T11:58:55Z</dcterms:modified>
</cp:coreProperties>
</file>