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embeddedFontLst>
    <p:embeddedFont>
      <p:font typeface="Tahoma" panose="020B0604030504040204" pitchFamily="34" charset="0"/>
      <p:regular r:id="rId20"/>
      <p:bold r:id="rId21"/>
    </p:embeddedFont>
    <p:embeddedFont>
      <p:font typeface="DilleniaUPC" panose="02020603050405020304" pitchFamily="18" charset="-34"/>
      <p:regular r:id="rId22"/>
      <p:bold r:id="rId23"/>
      <p:italic r:id="rId24"/>
      <p:boldItalic r:id="rId25"/>
    </p:embeddedFont>
    <p:embeddedFont>
      <p:font typeface="Impact" panose="020B0806030902050204" pitchFamily="34" charset="0"/>
      <p:regular r:id="rId26"/>
    </p:embeddedFont>
    <p:embeddedFont>
      <p:font typeface="Sarabun" panose="020B0604020202020204" charset="-34"/>
      <p:regular r:id="rId27"/>
      <p:bold r:id="rId28"/>
      <p:italic r:id="rId29"/>
      <p:boldItalic r:id="rId30"/>
    </p:embeddedFont>
    <p:embeddedFont>
      <p:font typeface="Chakra Petch" panose="020B0604020202020204" charset="-34"/>
      <p:regular r:id="rId31"/>
      <p:bold r:id="rId32"/>
      <p:italic r:id="rId33"/>
      <p:boldItalic r:id="rId34"/>
    </p:embeddedFont>
    <p:embeddedFont>
      <p:font typeface="Cordia New" panose="020B0304020202020204" pitchFamily="34" charset="-34"/>
      <p:regular r:id="rId35"/>
      <p:bold r:id="rId36"/>
      <p:italic r:id="rId37"/>
      <p:boldItalic r:id="rId38"/>
    </p:embeddedFont>
    <p:embeddedFont>
      <p:font typeface="TH SarabunPSK" panose="020B0500040200020003" pitchFamily="34" charset="-34"/>
      <p:regular r:id="rId39"/>
      <p:bold r:id="rId40"/>
      <p:italic r:id="rId41"/>
      <p:boldItalic r:id="rId42"/>
    </p:embeddedFont>
    <p:embeddedFont>
      <p:font typeface="FreesiaUPC" panose="020B0604020202020204" pitchFamily="34" charset="-34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8DA4D85-5B14-415B-B993-5FE1A62FB193}">
  <a:tblStyle styleId="{78DA4D85-5B14-415B-B993-5FE1A62FB19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font" Target="fonts/font23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openxmlformats.org/officeDocument/2006/relationships/font" Target="fonts/font2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font" Target="fonts/font2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font" Target="fonts/font2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font" Target="fonts/font27.fntdata"/><Relationship Id="rId20" Type="http://schemas.openxmlformats.org/officeDocument/2006/relationships/font" Target="fonts/font1.fntdata"/><Relationship Id="rId41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14767-646C-41D1-AF76-D70E038F1F3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649E150A-BA91-4533-89E5-7237928AF709}">
      <dgm:prSet phldrT="[ข้อความ]" custT="1"/>
      <dgm:spPr>
        <a:solidFill>
          <a:srgbClr val="00FF00"/>
        </a:solidFill>
        <a:ln>
          <a:solidFill>
            <a:srgbClr val="00FFFF"/>
          </a:solidFill>
        </a:ln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30079F-D886-4FA9-8F2E-DB0F4BBDEBFD}" type="par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341DE051-FF91-4A55-8BED-C13FA2E776D8}" type="sibTrans" cxnId="{E4F2E07E-3D51-465E-9464-5B65C8D89244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4B96FB-45E7-4025-BCB4-18D836810BE1}">
      <dgm:prSet phldrT="[ข้อความ]" custT="1"/>
      <dgm:spPr>
        <a:solidFill>
          <a:srgbClr val="66FFFF"/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A3A3CF-70D4-4C9B-A40A-BBA8DF7BC826}" type="par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7F80FBC3-69A2-4313-96CE-0684E6729A3A}" type="sibTrans" cxnId="{D7FF4DB6-7606-4A20-836E-B139F0BE3CA0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C8368EA-607E-4E5A-9D1D-D9629FD6D2BD}">
      <dgm:prSet phldrT="[ข้อความ]"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dirty="0">
            <a:solidFill>
              <a:srgbClr val="FF0000"/>
            </a:solidFill>
          </a:endParaRPr>
        </a:p>
      </dgm:t>
    </dgm:pt>
    <dgm:pt modelId="{A165AC04-E8D5-44ED-86AD-1B501DDD0FC4}" type="par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9F039EE2-457E-44C6-B0A8-0F79DC669D79}" type="sibTrans" cxnId="{BF62C442-6905-4E95-9CD1-E25500B6814E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71C4425-0726-45EE-8035-6EF62C2BB030}">
      <dgm:prSet custT="1"/>
      <dgm:spPr>
        <a:solidFill>
          <a:schemeClr val="tx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dirty="0">
            <a:solidFill>
              <a:srgbClr val="FF0000"/>
            </a:solidFill>
          </a:endParaRPr>
        </a:p>
      </dgm:t>
    </dgm:pt>
    <dgm:pt modelId="{76CDF456-F48C-4E59-8EA5-66F6D88C8969}" type="par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5A56F086-B220-4BCD-A773-833347508E13}" type="sibTrans" cxnId="{ACE46CFF-8639-4724-BD8B-5BBD93DEE71D}">
      <dgm:prSet/>
      <dgm:spPr/>
      <dgm:t>
        <a:bodyPr/>
        <a:lstStyle/>
        <a:p>
          <a:endParaRPr lang="th-TH">
            <a:solidFill>
              <a:srgbClr val="0000CC"/>
            </a:solidFill>
          </a:endParaRPr>
        </a:p>
      </dgm:t>
    </dgm:pt>
    <dgm:pt modelId="{1B08EA12-39B0-415F-A89F-72A853A08972}" type="pres">
      <dgm:prSet presAssocID="{46A14767-646C-41D1-AF76-D70E038F1F3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E30DFF6-3969-4E28-BD07-66574A44EC46}" type="pres">
      <dgm:prSet presAssocID="{649E150A-BA91-4533-89E5-7237928AF709}" presName="comp" presStyleCnt="0"/>
      <dgm:spPr/>
    </dgm:pt>
    <dgm:pt modelId="{AE68DAAB-02BA-484D-8948-CFE3839ABDAD}" type="pres">
      <dgm:prSet presAssocID="{649E150A-BA91-4533-89E5-7237928AF709}" presName="box" presStyleLbl="node1" presStyleIdx="0" presStyleCnt="4" custScaleY="76862" custLinFactNeighborX="35683" custLinFactNeighborY="1117"/>
      <dgm:spPr/>
      <dgm:t>
        <a:bodyPr/>
        <a:lstStyle/>
        <a:p>
          <a:endParaRPr lang="th-TH"/>
        </a:p>
      </dgm:t>
    </dgm:pt>
    <dgm:pt modelId="{388BCCF3-DA90-4438-84B8-DBE8FD436BFA}" type="pres">
      <dgm:prSet presAssocID="{649E150A-BA91-4533-89E5-7237928AF709}" presName="img" presStyleLbl="fgImgPlace1" presStyleIdx="0" presStyleCnt="4"/>
      <dgm:spPr/>
    </dgm:pt>
    <dgm:pt modelId="{81DB9FE3-B307-4053-A112-1E8BC2C90A79}" type="pres">
      <dgm:prSet presAssocID="{649E150A-BA91-4533-89E5-7237928AF709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B4E4442-55EC-47A0-9461-9B99E81461E2}" type="pres">
      <dgm:prSet presAssocID="{341DE051-FF91-4A55-8BED-C13FA2E776D8}" presName="spacer" presStyleCnt="0"/>
      <dgm:spPr/>
    </dgm:pt>
    <dgm:pt modelId="{6B73413B-8AF6-46CE-8BEA-4760E0F4182B}" type="pres">
      <dgm:prSet presAssocID="{174B96FB-45E7-4025-BCB4-18D836810BE1}" presName="comp" presStyleCnt="0"/>
      <dgm:spPr/>
    </dgm:pt>
    <dgm:pt modelId="{BE1EE78F-4CA4-43DD-A353-39D47CF560F8}" type="pres">
      <dgm:prSet presAssocID="{174B96FB-45E7-4025-BCB4-18D836810BE1}" presName="box" presStyleLbl="node1" presStyleIdx="1" presStyleCnt="4" custScaleY="81871"/>
      <dgm:spPr/>
      <dgm:t>
        <a:bodyPr/>
        <a:lstStyle/>
        <a:p>
          <a:endParaRPr lang="th-TH"/>
        </a:p>
      </dgm:t>
    </dgm:pt>
    <dgm:pt modelId="{4C338806-C545-49D1-85BA-9C6B0B72C5E4}" type="pres">
      <dgm:prSet presAssocID="{174B96FB-45E7-4025-BCB4-18D836810BE1}" presName="img" presStyleLbl="fgImgPlace1" presStyleIdx="1" presStyleCnt="4"/>
      <dgm:spPr/>
    </dgm:pt>
    <dgm:pt modelId="{0F33C5FA-7927-48E5-AA98-7CE8345BF670}" type="pres">
      <dgm:prSet presAssocID="{174B96FB-45E7-4025-BCB4-18D836810B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7B4558B-A851-45BC-A44E-9BA18F9844F3}" type="pres">
      <dgm:prSet presAssocID="{7F80FBC3-69A2-4313-96CE-0684E6729A3A}" presName="spacer" presStyleCnt="0"/>
      <dgm:spPr/>
    </dgm:pt>
    <dgm:pt modelId="{DE0CD215-7918-4583-9582-78C139EE7D88}" type="pres">
      <dgm:prSet presAssocID="{171C4425-0726-45EE-8035-6EF62C2BB030}" presName="comp" presStyleCnt="0"/>
      <dgm:spPr/>
    </dgm:pt>
    <dgm:pt modelId="{4DDE3B96-8E0E-4818-9D7F-4CB2E20B0722}" type="pres">
      <dgm:prSet presAssocID="{171C4425-0726-45EE-8035-6EF62C2BB030}" presName="box" presStyleLbl="node1" presStyleIdx="2" presStyleCnt="4" custScaleY="79919"/>
      <dgm:spPr/>
      <dgm:t>
        <a:bodyPr/>
        <a:lstStyle/>
        <a:p>
          <a:endParaRPr lang="th-TH"/>
        </a:p>
      </dgm:t>
    </dgm:pt>
    <dgm:pt modelId="{0CC36855-0778-4A85-ABD4-C7FF91654CE8}" type="pres">
      <dgm:prSet presAssocID="{171C4425-0726-45EE-8035-6EF62C2BB030}" presName="img" presStyleLbl="fgImgPlace1" presStyleIdx="2" presStyleCnt="4"/>
      <dgm:spPr/>
    </dgm:pt>
    <dgm:pt modelId="{518300C1-ABB6-46E8-9E59-904DCECA31AA}" type="pres">
      <dgm:prSet presAssocID="{171C4425-0726-45EE-8035-6EF62C2BB030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173F8A-4220-4CA1-950F-E919422644FB}" type="pres">
      <dgm:prSet presAssocID="{5A56F086-B220-4BCD-A773-833347508E13}" presName="spacer" presStyleCnt="0"/>
      <dgm:spPr/>
    </dgm:pt>
    <dgm:pt modelId="{4D1F7EF7-D666-4651-AA17-78A4F02D2C3E}" type="pres">
      <dgm:prSet presAssocID="{1C8368EA-607E-4E5A-9D1D-D9629FD6D2BD}" presName="comp" presStyleCnt="0"/>
      <dgm:spPr/>
    </dgm:pt>
    <dgm:pt modelId="{1DAA8BAD-1592-418E-8E76-31F4BBAFA92D}" type="pres">
      <dgm:prSet presAssocID="{1C8368EA-607E-4E5A-9D1D-D9629FD6D2BD}" presName="box" presStyleLbl="node1" presStyleIdx="3" presStyleCnt="4" custScaleY="76939" custLinFactNeighborX="-1323" custLinFactNeighborY="-1283"/>
      <dgm:spPr/>
      <dgm:t>
        <a:bodyPr/>
        <a:lstStyle/>
        <a:p>
          <a:endParaRPr lang="th-TH"/>
        </a:p>
      </dgm:t>
    </dgm:pt>
    <dgm:pt modelId="{F2D3DD9F-1AD9-42FE-B0E1-4596A4BDD17B}" type="pres">
      <dgm:prSet presAssocID="{1C8368EA-607E-4E5A-9D1D-D9629FD6D2BD}" presName="img" presStyleLbl="fgImgPlace1" presStyleIdx="3" presStyleCnt="4" custScaleX="99117" custScaleY="82011" custLinFactNeighborX="-7773" custLinFactNeighborY="0"/>
      <dgm:spPr/>
    </dgm:pt>
    <dgm:pt modelId="{5C4CFAFA-7EF1-41BB-9D79-300184EA7721}" type="pres">
      <dgm:prSet presAssocID="{1C8368EA-607E-4E5A-9D1D-D9629FD6D2BD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2C442-6905-4E95-9CD1-E25500B6814E}" srcId="{46A14767-646C-41D1-AF76-D70E038F1F33}" destId="{1C8368EA-607E-4E5A-9D1D-D9629FD6D2BD}" srcOrd="3" destOrd="0" parTransId="{A165AC04-E8D5-44ED-86AD-1B501DDD0FC4}" sibTransId="{9F039EE2-457E-44C6-B0A8-0F79DC669D79}"/>
    <dgm:cxn modelId="{ACE46CFF-8639-4724-BD8B-5BBD93DEE71D}" srcId="{46A14767-646C-41D1-AF76-D70E038F1F33}" destId="{171C4425-0726-45EE-8035-6EF62C2BB030}" srcOrd="2" destOrd="0" parTransId="{76CDF456-F48C-4E59-8EA5-66F6D88C8969}" sibTransId="{5A56F086-B220-4BCD-A773-833347508E13}"/>
    <dgm:cxn modelId="{7040CCC3-A003-42E3-A627-03DF8C622793}" type="presOf" srcId="{649E150A-BA91-4533-89E5-7237928AF709}" destId="{AE68DAAB-02BA-484D-8948-CFE3839ABDAD}" srcOrd="0" destOrd="0" presId="urn:microsoft.com/office/officeart/2005/8/layout/vList4"/>
    <dgm:cxn modelId="{578B9BC9-795E-4CB4-BA69-491C364D8703}" type="presOf" srcId="{171C4425-0726-45EE-8035-6EF62C2BB030}" destId="{518300C1-ABB6-46E8-9E59-904DCECA31AA}" srcOrd="1" destOrd="0" presId="urn:microsoft.com/office/officeart/2005/8/layout/vList4"/>
    <dgm:cxn modelId="{4371E8AE-CBCE-44A7-A765-339094F0DF5C}" type="presOf" srcId="{1C8368EA-607E-4E5A-9D1D-D9629FD6D2BD}" destId="{5C4CFAFA-7EF1-41BB-9D79-300184EA7721}" srcOrd="1" destOrd="0" presId="urn:microsoft.com/office/officeart/2005/8/layout/vList4"/>
    <dgm:cxn modelId="{D7FF4DB6-7606-4A20-836E-B139F0BE3CA0}" srcId="{46A14767-646C-41D1-AF76-D70E038F1F33}" destId="{174B96FB-45E7-4025-BCB4-18D836810BE1}" srcOrd="1" destOrd="0" parTransId="{D6A3A3CF-70D4-4C9B-A40A-BBA8DF7BC826}" sibTransId="{7F80FBC3-69A2-4313-96CE-0684E6729A3A}"/>
    <dgm:cxn modelId="{CE6E2C17-DC01-4CB6-994E-739F3D747BF0}" type="presOf" srcId="{171C4425-0726-45EE-8035-6EF62C2BB030}" destId="{4DDE3B96-8E0E-4818-9D7F-4CB2E20B0722}" srcOrd="0" destOrd="0" presId="urn:microsoft.com/office/officeart/2005/8/layout/vList4"/>
    <dgm:cxn modelId="{D4F87AC1-1B47-4B72-BB1B-5B458FFB261D}" type="presOf" srcId="{649E150A-BA91-4533-89E5-7237928AF709}" destId="{81DB9FE3-B307-4053-A112-1E8BC2C90A79}" srcOrd="1" destOrd="0" presId="urn:microsoft.com/office/officeart/2005/8/layout/vList4"/>
    <dgm:cxn modelId="{B0D29FB5-E554-491C-81BE-31294A84B0B0}" type="presOf" srcId="{46A14767-646C-41D1-AF76-D70E038F1F33}" destId="{1B08EA12-39B0-415F-A89F-72A853A08972}" srcOrd="0" destOrd="0" presId="urn:microsoft.com/office/officeart/2005/8/layout/vList4"/>
    <dgm:cxn modelId="{0D08F7F8-8A41-48A5-914C-3BDB67EA9C87}" type="presOf" srcId="{174B96FB-45E7-4025-BCB4-18D836810BE1}" destId="{0F33C5FA-7927-48E5-AA98-7CE8345BF670}" srcOrd="1" destOrd="0" presId="urn:microsoft.com/office/officeart/2005/8/layout/vList4"/>
    <dgm:cxn modelId="{E4F2E07E-3D51-465E-9464-5B65C8D89244}" srcId="{46A14767-646C-41D1-AF76-D70E038F1F33}" destId="{649E150A-BA91-4533-89E5-7237928AF709}" srcOrd="0" destOrd="0" parTransId="{8830079F-D886-4FA9-8F2E-DB0F4BBDEBFD}" sibTransId="{341DE051-FF91-4A55-8BED-C13FA2E776D8}"/>
    <dgm:cxn modelId="{73F29341-E38B-41D5-B04D-2B30F6961685}" type="presOf" srcId="{1C8368EA-607E-4E5A-9D1D-D9629FD6D2BD}" destId="{1DAA8BAD-1592-418E-8E76-31F4BBAFA92D}" srcOrd="0" destOrd="0" presId="urn:microsoft.com/office/officeart/2005/8/layout/vList4"/>
    <dgm:cxn modelId="{A2C0DD94-FB04-45F4-8E64-830D1A880BB3}" type="presOf" srcId="{174B96FB-45E7-4025-BCB4-18D836810BE1}" destId="{BE1EE78F-4CA4-43DD-A353-39D47CF560F8}" srcOrd="0" destOrd="0" presId="urn:microsoft.com/office/officeart/2005/8/layout/vList4"/>
    <dgm:cxn modelId="{B5FB8794-D40F-417B-99A4-B53898920ABD}" type="presParOf" srcId="{1B08EA12-39B0-415F-A89F-72A853A08972}" destId="{5E30DFF6-3969-4E28-BD07-66574A44EC46}" srcOrd="0" destOrd="0" presId="urn:microsoft.com/office/officeart/2005/8/layout/vList4"/>
    <dgm:cxn modelId="{29C15C1B-C96F-4583-B2A2-072E7F9E3E4D}" type="presParOf" srcId="{5E30DFF6-3969-4E28-BD07-66574A44EC46}" destId="{AE68DAAB-02BA-484D-8948-CFE3839ABDAD}" srcOrd="0" destOrd="0" presId="urn:microsoft.com/office/officeart/2005/8/layout/vList4"/>
    <dgm:cxn modelId="{63D00C27-83D9-4DBD-B7DD-D17F483AF2E2}" type="presParOf" srcId="{5E30DFF6-3969-4E28-BD07-66574A44EC46}" destId="{388BCCF3-DA90-4438-84B8-DBE8FD436BFA}" srcOrd="1" destOrd="0" presId="urn:microsoft.com/office/officeart/2005/8/layout/vList4"/>
    <dgm:cxn modelId="{8672B67B-A471-4C93-9ADB-5949F177CDB2}" type="presParOf" srcId="{5E30DFF6-3969-4E28-BD07-66574A44EC46}" destId="{81DB9FE3-B307-4053-A112-1E8BC2C90A79}" srcOrd="2" destOrd="0" presId="urn:microsoft.com/office/officeart/2005/8/layout/vList4"/>
    <dgm:cxn modelId="{47F15E15-2181-498F-9377-01252325D6A6}" type="presParOf" srcId="{1B08EA12-39B0-415F-A89F-72A853A08972}" destId="{0B4E4442-55EC-47A0-9461-9B99E81461E2}" srcOrd="1" destOrd="0" presId="urn:microsoft.com/office/officeart/2005/8/layout/vList4"/>
    <dgm:cxn modelId="{85BBFD1B-57EE-4E18-9B61-39E4A2D7CBD4}" type="presParOf" srcId="{1B08EA12-39B0-415F-A89F-72A853A08972}" destId="{6B73413B-8AF6-46CE-8BEA-4760E0F4182B}" srcOrd="2" destOrd="0" presId="urn:microsoft.com/office/officeart/2005/8/layout/vList4"/>
    <dgm:cxn modelId="{89DBD34F-0E19-4DAC-AEC4-225BC3F81DB9}" type="presParOf" srcId="{6B73413B-8AF6-46CE-8BEA-4760E0F4182B}" destId="{BE1EE78F-4CA4-43DD-A353-39D47CF560F8}" srcOrd="0" destOrd="0" presId="urn:microsoft.com/office/officeart/2005/8/layout/vList4"/>
    <dgm:cxn modelId="{A6D02848-5EF1-4DC6-8F35-3C84DF43D015}" type="presParOf" srcId="{6B73413B-8AF6-46CE-8BEA-4760E0F4182B}" destId="{4C338806-C545-49D1-85BA-9C6B0B72C5E4}" srcOrd="1" destOrd="0" presId="urn:microsoft.com/office/officeart/2005/8/layout/vList4"/>
    <dgm:cxn modelId="{08804D39-34B5-439A-B5FD-BF451D48C5DB}" type="presParOf" srcId="{6B73413B-8AF6-46CE-8BEA-4760E0F4182B}" destId="{0F33C5FA-7927-48E5-AA98-7CE8345BF670}" srcOrd="2" destOrd="0" presId="urn:microsoft.com/office/officeart/2005/8/layout/vList4"/>
    <dgm:cxn modelId="{2E11C8C4-AD30-4FB6-9755-C4BE4FB2B758}" type="presParOf" srcId="{1B08EA12-39B0-415F-A89F-72A853A08972}" destId="{A7B4558B-A851-45BC-A44E-9BA18F9844F3}" srcOrd="3" destOrd="0" presId="urn:microsoft.com/office/officeart/2005/8/layout/vList4"/>
    <dgm:cxn modelId="{8771DB05-5D71-4F70-BD58-FD3C10C65D62}" type="presParOf" srcId="{1B08EA12-39B0-415F-A89F-72A853A08972}" destId="{DE0CD215-7918-4583-9582-78C139EE7D88}" srcOrd="4" destOrd="0" presId="urn:microsoft.com/office/officeart/2005/8/layout/vList4"/>
    <dgm:cxn modelId="{90DB1C8F-55F1-452E-9EB8-C642E63F6DAC}" type="presParOf" srcId="{DE0CD215-7918-4583-9582-78C139EE7D88}" destId="{4DDE3B96-8E0E-4818-9D7F-4CB2E20B0722}" srcOrd="0" destOrd="0" presId="urn:microsoft.com/office/officeart/2005/8/layout/vList4"/>
    <dgm:cxn modelId="{5907DA8C-3178-44A5-8366-C5FCAE81B421}" type="presParOf" srcId="{DE0CD215-7918-4583-9582-78C139EE7D88}" destId="{0CC36855-0778-4A85-ABD4-C7FF91654CE8}" srcOrd="1" destOrd="0" presId="urn:microsoft.com/office/officeart/2005/8/layout/vList4"/>
    <dgm:cxn modelId="{52DF9FB3-7ABB-436B-BD2E-B89960D5EE18}" type="presParOf" srcId="{DE0CD215-7918-4583-9582-78C139EE7D88}" destId="{518300C1-ABB6-46E8-9E59-904DCECA31AA}" srcOrd="2" destOrd="0" presId="urn:microsoft.com/office/officeart/2005/8/layout/vList4"/>
    <dgm:cxn modelId="{5DBA75E1-EFAA-46DC-BEA1-A965F6A1D9E0}" type="presParOf" srcId="{1B08EA12-39B0-415F-A89F-72A853A08972}" destId="{5C173F8A-4220-4CA1-950F-E919422644FB}" srcOrd="5" destOrd="0" presId="urn:microsoft.com/office/officeart/2005/8/layout/vList4"/>
    <dgm:cxn modelId="{5609DE33-521B-40CB-BA20-37886A8262BC}" type="presParOf" srcId="{1B08EA12-39B0-415F-A89F-72A853A08972}" destId="{4D1F7EF7-D666-4651-AA17-78A4F02D2C3E}" srcOrd="6" destOrd="0" presId="urn:microsoft.com/office/officeart/2005/8/layout/vList4"/>
    <dgm:cxn modelId="{A4782A91-1A9E-4ACA-8CA1-579B1DAA62A1}" type="presParOf" srcId="{4D1F7EF7-D666-4651-AA17-78A4F02D2C3E}" destId="{1DAA8BAD-1592-418E-8E76-31F4BBAFA92D}" srcOrd="0" destOrd="0" presId="urn:microsoft.com/office/officeart/2005/8/layout/vList4"/>
    <dgm:cxn modelId="{26CD416F-2863-4205-953A-7543B30D3F86}" type="presParOf" srcId="{4D1F7EF7-D666-4651-AA17-78A4F02D2C3E}" destId="{F2D3DD9F-1AD9-42FE-B0E1-4596A4BDD17B}" srcOrd="1" destOrd="0" presId="urn:microsoft.com/office/officeart/2005/8/layout/vList4"/>
    <dgm:cxn modelId="{E92CF21E-15DB-4973-9735-78215AD06130}" type="presParOf" srcId="{4D1F7EF7-D666-4651-AA17-78A4F02D2C3E}" destId="{5C4CFAFA-7EF1-41BB-9D79-300184EA772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DAAB-02BA-484D-8948-CFE3839ABDAD}">
      <dsp:nvSpPr>
        <dsp:cNvPr id="0" name=""/>
        <dsp:cNvSpPr/>
      </dsp:nvSpPr>
      <dsp:spPr>
        <a:xfrm>
          <a:off x="0" y="29443"/>
          <a:ext cx="2885201" cy="842560"/>
        </a:xfrm>
        <a:prstGeom prst="roundRect">
          <a:avLst>
            <a:gd name="adj" fmla="val 10000"/>
          </a:avLst>
        </a:prstGeom>
        <a:solidFill>
          <a:srgbClr val="00FF00"/>
        </a:solidFill>
        <a:ln w="25400" cap="flat" cmpd="sng" algn="ctr">
          <a:solidFill>
            <a:srgbClr val="00FF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32.00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660" y="29443"/>
        <a:ext cx="2198541" cy="842560"/>
      </dsp:txXfrm>
    </dsp:sp>
    <dsp:sp modelId="{388BCCF3-DA90-4438-84B8-DBE8FD436BFA}">
      <dsp:nvSpPr>
        <dsp:cNvPr id="0" name=""/>
        <dsp:cNvSpPr/>
      </dsp:nvSpPr>
      <dsp:spPr>
        <a:xfrm>
          <a:off x="109619" y="0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1EE78F-4CA4-43DD-A353-39D47CF560F8}">
      <dsp:nvSpPr>
        <dsp:cNvPr id="0" name=""/>
        <dsp:cNvSpPr/>
      </dsp:nvSpPr>
      <dsp:spPr>
        <a:xfrm>
          <a:off x="0" y="986579"/>
          <a:ext cx="2885201" cy="897469"/>
        </a:xfrm>
        <a:prstGeom prst="roundRect">
          <a:avLst>
            <a:gd name="adj" fmla="val 10000"/>
          </a:avLst>
        </a:prstGeom>
        <a:solidFill>
          <a:srgbClr val="66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31.00/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54.00</a:t>
          </a:r>
          <a:endParaRPr lang="th-TH" sz="2400" b="1" kern="1200" dirty="0">
            <a:solidFill>
              <a:srgbClr val="FF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660" y="986579"/>
        <a:ext cx="2198541" cy="897469"/>
      </dsp:txXfrm>
    </dsp:sp>
    <dsp:sp modelId="{4C338806-C545-49D1-85BA-9C6B0B72C5E4}">
      <dsp:nvSpPr>
        <dsp:cNvPr id="0" name=""/>
        <dsp:cNvSpPr/>
      </dsp:nvSpPr>
      <dsp:spPr>
        <a:xfrm>
          <a:off x="109619" y="996834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E3B96-8E0E-4818-9D7F-4CB2E20B0722}">
      <dsp:nvSpPr>
        <dsp:cNvPr id="0" name=""/>
        <dsp:cNvSpPr/>
      </dsp:nvSpPr>
      <dsp:spPr>
        <a:xfrm>
          <a:off x="0" y="1994113"/>
          <a:ext cx="2885201" cy="876071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4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77.00</a:t>
          </a:r>
          <a:endParaRPr lang="th-TH" sz="2400" b="1" kern="1200" dirty="0">
            <a:solidFill>
              <a:srgbClr val="FF0000"/>
            </a:solidFill>
          </a:endParaRPr>
        </a:p>
      </dsp:txBody>
      <dsp:txXfrm>
        <a:off x="686660" y="1994113"/>
        <a:ext cx="2198541" cy="876071"/>
      </dsp:txXfrm>
    </dsp:sp>
    <dsp:sp modelId="{0CC36855-0778-4A85-ABD4-C7FF91654CE8}">
      <dsp:nvSpPr>
        <dsp:cNvPr id="0" name=""/>
        <dsp:cNvSpPr/>
      </dsp:nvSpPr>
      <dsp:spPr>
        <a:xfrm>
          <a:off x="109619" y="1993669"/>
          <a:ext cx="577040" cy="876959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A8BAD-1592-418E-8E76-31F4BBAFA92D}">
      <dsp:nvSpPr>
        <dsp:cNvPr id="0" name=""/>
        <dsp:cNvSpPr/>
      </dsp:nvSpPr>
      <dsp:spPr>
        <a:xfrm>
          <a:off x="0" y="2966184"/>
          <a:ext cx="2885201" cy="843404"/>
        </a:xfrm>
        <a:prstGeom prst="roundRect">
          <a:avLst>
            <a:gd name="adj" fmla="val 10000"/>
          </a:avLst>
        </a:prstGeom>
        <a:solidFill>
          <a:schemeClr val="tx2">
            <a:lumMod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23.00/</a:t>
          </a:r>
          <a:r>
            <a:rPr lang="th-TH" sz="2200" b="1" kern="12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100.00</a:t>
          </a:r>
          <a:endParaRPr lang="th-TH" sz="2200" b="1" kern="1200" dirty="0">
            <a:solidFill>
              <a:srgbClr val="FF0000"/>
            </a:solidFill>
          </a:endParaRPr>
        </a:p>
      </dsp:txBody>
      <dsp:txXfrm>
        <a:off x="686660" y="2966184"/>
        <a:ext cx="2198541" cy="843404"/>
      </dsp:txXfrm>
    </dsp:sp>
    <dsp:sp modelId="{F2D3DD9F-1AD9-42FE-B0E1-4596A4BDD17B}">
      <dsp:nvSpPr>
        <dsp:cNvPr id="0" name=""/>
        <dsp:cNvSpPr/>
      </dsp:nvSpPr>
      <dsp:spPr>
        <a:xfrm>
          <a:off x="67314" y="3042349"/>
          <a:ext cx="571945" cy="71920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609138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c2fea0909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c2fea0909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audio" Target="../media/audio1.wav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microsoft.com/office/2007/relationships/diagramDrawing" Target="../diagrams/drawing1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1.jpg"/><Relationship Id="rId9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279816"/>
            <a:ext cx="9144000" cy="705806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</a:t>
            </a:r>
            <a:r>
              <a:rPr lang="th" sz="4900" b="1" dirty="0" smtClean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ละ</a:t>
            </a:r>
            <a:r>
              <a:rPr lang="th-TH" sz="4900" b="1" dirty="0">
                <a:solidFill>
                  <a:srgbClr val="000099"/>
                </a:solidFill>
                <a:ea typeface="DilleniaUPC"/>
                <a:cs typeface="DilleniaUPC"/>
              </a:rPr>
              <a:t>/</a:t>
            </a:r>
            <a:r>
              <a:rPr lang="th" sz="4900" b="1" dirty="0" smtClean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41551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434343"/>
                </a:highlight>
              </a:rPr>
              <a:t>😊</a:t>
            </a:r>
            <a:r>
              <a:rPr lang="th" sz="3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711178"/>
            <a:ext cx="3087972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 b="1" dirty="0"/>
              <a:t>💢 ข้อมูล ณ วันที่ 5 มี.ค. 2564</a:t>
            </a:r>
            <a:endParaRPr sz="1900" b="1" dirty="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278578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4" name="Google Shape;64;p13"/>
          <p:cNvSpPr/>
          <p:nvPr/>
        </p:nvSpPr>
        <p:spPr>
          <a:xfrm>
            <a:off x="5337723" y="3211254"/>
            <a:ext cx="1636162" cy="770100"/>
          </a:xfrm>
          <a:prstGeom prst="roundRect">
            <a:avLst>
              <a:gd name="adj" fmla="val 36247"/>
            </a:avLst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800"/>
              </a:spcBef>
              <a:spcAft>
                <a:spcPts val="1000"/>
              </a:spcAft>
              <a:buNone/>
            </a:pPr>
            <a:r>
              <a:rPr lang="th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46.42</a:t>
            </a:r>
            <a:endParaRPr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5349116" y="4154107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3"/>
          <p:cNvSpPr/>
          <p:nvPr/>
        </p:nvSpPr>
        <p:spPr>
          <a:xfrm>
            <a:off x="5337723" y="2251267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00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200"/>
              </a:spcBef>
              <a:spcAft>
                <a:spcPts val="1000"/>
              </a:spcAft>
              <a:buNone/>
            </a:pPr>
            <a:r>
              <a:rPr lang="th" sz="3300" dirty="0">
                <a:solidFill>
                  <a:srgbClr val="0000FF"/>
                </a:solidFill>
              </a:rPr>
              <a:t>34.16</a:t>
            </a:r>
            <a:endParaRPr sz="2300" dirty="0">
              <a:solidFill>
                <a:srgbClr val="0000FF"/>
              </a:solidFill>
            </a:endParaRPr>
          </a:p>
        </p:txBody>
      </p:sp>
      <p:sp>
        <p:nvSpPr>
          <p:cNvPr id="67" name="Google Shape;67;p13"/>
          <p:cNvSpPr/>
          <p:nvPr/>
        </p:nvSpPr>
        <p:spPr>
          <a:xfrm>
            <a:off x="5349116" y="5161002"/>
            <a:ext cx="1636162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" name="กลุ่ม 3"/>
          <p:cNvGrpSpPr/>
          <p:nvPr/>
        </p:nvGrpSpPr>
        <p:grpSpPr>
          <a:xfrm>
            <a:off x="355114" y="2942635"/>
            <a:ext cx="1880561" cy="1096625"/>
            <a:chOff x="442455" y="3045871"/>
            <a:chExt cx="1660488" cy="1096625"/>
          </a:xfrm>
        </p:grpSpPr>
        <p:sp>
          <p:nvSpPr>
            <p:cNvPr id="62" name="Google Shape;62;p13"/>
            <p:cNvSpPr/>
            <p:nvPr/>
          </p:nvSpPr>
          <p:spPr>
            <a:xfrm rot="-5400000" flipH="1">
              <a:off x="724386" y="2763940"/>
              <a:ext cx="1096625" cy="1660488"/>
            </a:xfrm>
            <a:prstGeom prst="flowChartOffpageConnector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  <a:reflection endPos="30000" dist="38100" dir="5400000" fadeDir="5400012" sy="-100000" algn="bl" rotWithShape="0"/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13"/>
            <p:cNvSpPr/>
            <p:nvPr/>
          </p:nvSpPr>
          <p:spPr>
            <a:xfrm>
              <a:off x="584175" y="3182750"/>
              <a:ext cx="1199472" cy="864300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lvl="0" algn="ctr"/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>เป้าหมาย</a:t>
              </a:r>
              <a:r>
                <a:rPr b="1" i="0" dirty="0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/>
              </a:r>
              <a:br>
                <a:rPr b="1" i="0" dirty="0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</a:br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FreesiaUPC"/>
                </a:rPr>
                <a:t>ไตรมาส</a:t>
              </a:r>
              <a:endParaRPr b="1" i="0" dirty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FreesiaUPC"/>
              </a:endParaRPr>
            </a:p>
          </p:txBody>
        </p:sp>
      </p:grpSp>
      <p:grpSp>
        <p:nvGrpSpPr>
          <p:cNvPr id="3" name="กลุ่ม 2"/>
          <p:cNvGrpSpPr/>
          <p:nvPr/>
        </p:nvGrpSpPr>
        <p:grpSpPr>
          <a:xfrm>
            <a:off x="6985278" y="3047991"/>
            <a:ext cx="1804315" cy="1096625"/>
            <a:chOff x="6630425" y="3185789"/>
            <a:chExt cx="1826275" cy="1096625"/>
          </a:xfrm>
        </p:grpSpPr>
        <p:sp>
          <p:nvSpPr>
            <p:cNvPr id="69" name="Google Shape;69;p13"/>
            <p:cNvSpPr/>
            <p:nvPr/>
          </p:nvSpPr>
          <p:spPr>
            <a:xfrm rot="5400000" flipH="1">
              <a:off x="6995250" y="2820964"/>
              <a:ext cx="1096625" cy="1826275"/>
            </a:xfrm>
            <a:prstGeom prst="flowChartOffpageConnector">
              <a:avLst/>
            </a:prstGeom>
            <a:solidFill>
              <a:schemeClr val="accent6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  <a:reflection endPos="30000" dist="38100" dir="5400000" fadeDir="5400012" sy="-100000" algn="bl" rotWithShape="0"/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13"/>
            <p:cNvSpPr/>
            <p:nvPr/>
          </p:nvSpPr>
          <p:spPr>
            <a:xfrm>
              <a:off x="6841492" y="3509806"/>
              <a:ext cx="1615208" cy="522796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lvl="0" algn="ctr"/>
              <a:r>
                <a:rPr b="1" i="0" dirty="0" err="1">
                  <a:ln w="9525" cap="flat" cmpd="sng">
                    <a:solidFill>
                      <a:srgbClr val="0000CC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solidFill>
                    <a:srgbClr val="0000CC"/>
                  </a:solidFill>
                  <a:latin typeface="Impact"/>
                </a:rPr>
                <a:t>ผลเบิกจ่าย</a:t>
              </a:r>
              <a:endParaRPr b="1" i="0" dirty="0">
                <a:ln w="9525" cap="flat" cmpd="sng">
                  <a:solidFill>
                    <a:srgbClr val="0000CC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endParaRPr>
            </a:p>
          </p:txBody>
        </p:sp>
      </p:grpSp>
      <p:pic>
        <p:nvPicPr>
          <p:cNvPr id="25" name="รูปภาพ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855" y="4171815"/>
            <a:ext cx="2038923" cy="1961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8" name="ไดอะแกรม 27"/>
          <p:cNvGraphicFramePr/>
          <p:nvPr>
            <p:extLst/>
          </p:nvPr>
        </p:nvGraphicFramePr>
        <p:xfrm>
          <a:off x="2340846" y="2164900"/>
          <a:ext cx="2885202" cy="3824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9" name="กลุ่ม 28"/>
          <p:cNvGrpSpPr/>
          <p:nvPr/>
        </p:nvGrpSpPr>
        <p:grpSpPr>
          <a:xfrm>
            <a:off x="2332464" y="2118393"/>
            <a:ext cx="613758" cy="3948353"/>
            <a:chOff x="7072580" y="2097802"/>
            <a:chExt cx="605390" cy="3856854"/>
          </a:xfrm>
        </p:grpSpPr>
        <p:grpSp>
          <p:nvGrpSpPr>
            <p:cNvPr id="30" name="กลุ่ม 29"/>
            <p:cNvGrpSpPr/>
            <p:nvPr/>
          </p:nvGrpSpPr>
          <p:grpSpPr>
            <a:xfrm>
              <a:off x="7084208" y="5002393"/>
              <a:ext cx="590843" cy="952263"/>
              <a:chOff x="3733231" y="5602451"/>
              <a:chExt cx="590843" cy="952263"/>
            </a:xfrm>
            <a:solidFill>
              <a:srgbClr val="FF66FF"/>
            </a:solidFill>
          </p:grpSpPr>
          <p:sp>
            <p:nvSpPr>
              <p:cNvPr id="40" name="สี่เหลี่ยมผืนผ้ามุมมน 39"/>
              <p:cNvSpPr/>
              <p:nvPr/>
            </p:nvSpPr>
            <p:spPr>
              <a:xfrm>
                <a:off x="3733231" y="5666723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41" name="สี่เหลี่ยมผืนผ้า 40"/>
              <p:cNvSpPr/>
              <p:nvPr/>
            </p:nvSpPr>
            <p:spPr>
              <a:xfrm>
                <a:off x="3737145" y="5602451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4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1" name="กลุ่ม 30"/>
            <p:cNvGrpSpPr/>
            <p:nvPr/>
          </p:nvGrpSpPr>
          <p:grpSpPr>
            <a:xfrm>
              <a:off x="7072580" y="4052120"/>
              <a:ext cx="605390" cy="952263"/>
              <a:chOff x="3707308" y="5594204"/>
              <a:chExt cx="605390" cy="952263"/>
            </a:xfrm>
            <a:solidFill>
              <a:srgbClr val="FF66FF"/>
            </a:solidFill>
          </p:grpSpPr>
          <p:sp>
            <p:nvSpPr>
              <p:cNvPr id="38" name="สี่เหลี่ยมผืนผ้ามุมมน 37"/>
              <p:cNvSpPr/>
              <p:nvPr/>
            </p:nvSpPr>
            <p:spPr>
              <a:xfrm>
                <a:off x="3707308" y="5645722"/>
                <a:ext cx="590843" cy="844314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9" name="สี่เหลี่ยมผืนผ้า 38"/>
              <p:cNvSpPr/>
              <p:nvPr/>
            </p:nvSpPr>
            <p:spPr>
              <a:xfrm>
                <a:off x="3736899" y="5594204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3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2" name="กลุ่ม 31"/>
            <p:cNvGrpSpPr/>
            <p:nvPr/>
          </p:nvGrpSpPr>
          <p:grpSpPr>
            <a:xfrm>
              <a:off x="7073078" y="3090498"/>
              <a:ext cx="590985" cy="901933"/>
              <a:chOff x="3707806" y="5692719"/>
              <a:chExt cx="590985" cy="901933"/>
            </a:xfrm>
            <a:solidFill>
              <a:srgbClr val="FF66FF"/>
            </a:solidFill>
          </p:grpSpPr>
          <p:sp>
            <p:nvSpPr>
              <p:cNvPr id="36" name="สี่เหลี่ยมผืนผ้ามุมมน 35"/>
              <p:cNvSpPr/>
              <p:nvPr/>
            </p:nvSpPr>
            <p:spPr>
              <a:xfrm>
                <a:off x="3707806" y="5755505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7" name="สี่เหลี่ยมผืนผ้า 36"/>
              <p:cNvSpPr/>
              <p:nvPr/>
            </p:nvSpPr>
            <p:spPr>
              <a:xfrm>
                <a:off x="3711242" y="5692719"/>
                <a:ext cx="587549" cy="90193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2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33" name="กลุ่ม 32"/>
            <p:cNvGrpSpPr/>
            <p:nvPr/>
          </p:nvGrpSpPr>
          <p:grpSpPr>
            <a:xfrm>
              <a:off x="7076514" y="2097802"/>
              <a:ext cx="598536" cy="952263"/>
              <a:chOff x="3711240" y="5693097"/>
              <a:chExt cx="598536" cy="952263"/>
            </a:xfrm>
            <a:solidFill>
              <a:srgbClr val="FF66FF"/>
            </a:solidFill>
          </p:grpSpPr>
          <p:sp>
            <p:nvSpPr>
              <p:cNvPr id="34" name="สี่เหลี่ยมผืนผ้ามุมมน 33"/>
              <p:cNvSpPr/>
              <p:nvPr/>
            </p:nvSpPr>
            <p:spPr>
              <a:xfrm>
                <a:off x="3718933" y="5769413"/>
                <a:ext cx="590843" cy="791313"/>
              </a:xfrm>
              <a:prstGeom prst="roundRect">
                <a:avLst/>
              </a:prstGeom>
              <a:grpFill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35" name="สี่เหลี่ยมผืนผ้า 34"/>
              <p:cNvSpPr/>
              <p:nvPr/>
            </p:nvSpPr>
            <p:spPr>
              <a:xfrm>
                <a:off x="3711240" y="5693097"/>
                <a:ext cx="575799" cy="9522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th-TH" sz="5400" b="1" cap="none" spc="50" dirty="0" smtClean="0">
                    <a:ln w="28575" cmpd="sng">
                      <a:solidFill>
                        <a:schemeClr val="bg1"/>
                      </a:solidFill>
                      <a:prstDash val="solid"/>
                    </a:ln>
                    <a:solidFill>
                      <a:srgbClr val="0000CC"/>
                    </a:solidFill>
                    <a:effectLst>
                      <a:glow rad="38100">
                        <a:schemeClr val="accent1">
                          <a:alpha val="40000"/>
                        </a:schemeClr>
                      </a:glow>
                    </a:effectLst>
                  </a:rPr>
                  <a:t>1</a:t>
                </a:r>
                <a:endParaRPr lang="th-TH" sz="5400" b="1" cap="none" spc="50" dirty="0">
                  <a:ln w="28575" cmpd="sng">
                    <a:solidFill>
                      <a:schemeClr val="bg1"/>
                    </a:solidFill>
                    <a:prstDash val="solid"/>
                  </a:ln>
                  <a:solidFill>
                    <a:srgbClr val="0000CC"/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63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:blinds dir="vert"/>
        <p:sndAc>
          <p:stSnd>
            <p:snd r:embed="rId3" name="voltage.wav"/>
          </p:stSnd>
        </p:sndAc>
      </p:transition>
    </mc:Choice>
    <mc:Fallback>
      <p:transition spd="slow" advTm="4000">
        <p:blinds dir="vert"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7" name="Google Shape;77;p14"/>
          <p:cNvSpPr txBox="1">
            <a:spLocks noGrp="1"/>
          </p:cNvSpPr>
          <p:nvPr>
            <p:ph type="ctrTitle"/>
          </p:nvPr>
        </p:nvSpPr>
        <p:spPr>
          <a:xfrm>
            <a:off x="1144143" y="430262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8" name="Google Shape;78;p14"/>
          <p:cNvSpPr txBox="1"/>
          <p:nvPr/>
        </p:nvSpPr>
        <p:spPr>
          <a:xfrm>
            <a:off x="4713925" y="725924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12 มี.ค. 2564</a:t>
            </a:r>
            <a:endParaRPr sz="1900"/>
          </a:p>
        </p:txBody>
      </p:sp>
      <p:sp>
        <p:nvSpPr>
          <p:cNvPr id="79" name="Google Shape;79;p14"/>
          <p:cNvSpPr txBox="1">
            <a:spLocks noGrp="1"/>
          </p:cNvSpPr>
          <p:nvPr>
            <p:ph type="ctrTitle"/>
          </p:nvPr>
        </p:nvSpPr>
        <p:spPr>
          <a:xfrm>
            <a:off x="1285675" y="293324"/>
            <a:ext cx="664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/>
              <a:t>ระบบแจ้งเตือนการเบิกจ่ายงบประมาณ พ.ศ. 2564</a:t>
            </a:r>
            <a:endParaRPr sz="2200" b="1" dirty="0"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81" name="Google Shape;81;p14"/>
          <p:cNvGraphicFramePr/>
          <p:nvPr/>
        </p:nvGraphicFramePr>
        <p:xfrm>
          <a:off x="3995563" y="2507688"/>
          <a:ext cx="4953275" cy="3363900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45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9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%เบิก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9,970.00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25,250.00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1,369,548.70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167,748.70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12.25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1,201,800.00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88.67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1,032,171.50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928,898.29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89.99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103,273.21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391,175.00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298,525.00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76.31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92,650.00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262,275.00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129,201.56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49.26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133,073.44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406,025.00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169,425.00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41.73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236,600.00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3,540,565.20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1,742,918.55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49.23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1,797,646.65</a:t>
                      </a:r>
                      <a:endParaRPr sz="115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83" name="Google Shape;83;p1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4" name="Google Shape;84;p14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3325"/>
            <a:ext cx="3690750" cy="337827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dissolve/>
        <p:sndAc>
          <p:stSnd>
            <p:snd r:embed="rId3" name="voltage.wav"/>
          </p:stSnd>
        </p:sndAc>
      </p:transition>
    </mc:Choice>
    <mc:Fallback>
      <p:transition spd="slow" advTm="4000">
        <p:dissolv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0" name="Google Shape;9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1" name="Google Shape;91;p15"/>
          <p:cNvSpPr txBox="1">
            <a:spLocks noGrp="1"/>
          </p:cNvSpPr>
          <p:nvPr>
            <p:ph type="ctrTitle"/>
          </p:nvPr>
        </p:nvSpPr>
        <p:spPr>
          <a:xfrm>
            <a:off x="1144143" y="4032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2" name="Google Shape;92;p15"/>
          <p:cNvGraphicFramePr/>
          <p:nvPr>
            <p:extLst>
              <p:ext uri="{D42A27DB-BD31-4B8C-83A1-F6EECF244321}">
                <p14:modId xmlns:p14="http://schemas.microsoft.com/office/powerpoint/2010/main" val="1853455863"/>
              </p:ext>
            </p:extLst>
          </p:nvPr>
        </p:nvGraphicFramePr>
        <p:xfrm>
          <a:off x="4277686" y="2570675"/>
          <a:ext cx="4571515" cy="3270950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356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5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2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8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84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4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1,027,171.50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923,736.29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89.93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103,435.21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23,951.56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73.53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8,623.44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1,137,246.50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1,025,187.85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90.15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 dirty="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112,058.65</a:t>
                      </a:r>
                      <a:endParaRPr sz="1100" b="1" dirty="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3" name="Google Shape;93;p15"/>
          <p:cNvSpPr txBox="1"/>
          <p:nvPr/>
        </p:nvSpPr>
        <p:spPr>
          <a:xfrm>
            <a:off x="4713925" y="698888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/>
          </p:nvPr>
        </p:nvSpPr>
        <p:spPr>
          <a:xfrm>
            <a:off x="1092450" y="266288"/>
            <a:ext cx="6370234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</a:t>
            </a:r>
            <a:r>
              <a:rPr lang="th" sz="2200" b="1" dirty="0">
                <a:solidFill>
                  <a:srgbClr val="000000"/>
                </a:solidFill>
              </a:rPr>
              <a:t>2564</a:t>
            </a:r>
            <a:endParaRPr sz="2200" b="1" dirty="0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96" name="Google Shape;96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9402" y="2570675"/>
            <a:ext cx="3829949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pic>
        <p:nvPicPr>
          <p:cNvPr id="98" name="Google Shape;98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indow dir="vert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713925" y="53420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658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09" name="Google Shape;109;p16"/>
          <p:cNvGraphicFramePr/>
          <p:nvPr/>
        </p:nvGraphicFramePr>
        <p:xfrm>
          <a:off x="4117063" y="2489138"/>
          <a:ext cx="4721900" cy="3085838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99.95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0" name="Google Shape;110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12" name="Google Shape;112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indow dir="vert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8" name="Google Shape;11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9" name="Google Shape;119;p1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1" name="Google Shape;121;p17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6495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23" name="Google Shape;123;p17"/>
          <p:cNvGraphicFramePr/>
          <p:nvPr/>
        </p:nvGraphicFramePr>
        <p:xfrm>
          <a:off x="4344619" y="2830713"/>
          <a:ext cx="4545550" cy="2816851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4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5" name="Google Shape;125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5025" y="2830725"/>
            <a:ext cx="4034349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indow dir="vert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2" name="Google Shape;13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4" name="Google Shape;134;p18"/>
          <p:cNvSpPr txBox="1"/>
          <p:nvPr/>
        </p:nvSpPr>
        <p:spPr>
          <a:xfrm>
            <a:off x="4713925" y="575049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092450" y="142449"/>
            <a:ext cx="6711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37" name="Google Shape;137;p18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8" name="Google Shape;138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40" name="Google Shape;140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indow dir="vert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6" name="Google Shape;14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7" name="Google Shape;147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48" name="Google Shape;148;p19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49" name="Google Shape;149;p19"/>
          <p:cNvSpPr txBox="1">
            <a:spLocks noGrp="1"/>
          </p:cNvSpPr>
          <p:nvPr>
            <p:ph type="ctrTitle"/>
          </p:nvPr>
        </p:nvSpPr>
        <p:spPr>
          <a:xfrm>
            <a:off x="1209499" y="101600"/>
            <a:ext cx="64197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00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000000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51" name="Google Shape;151;p19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69,364.31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98.04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1,385.69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7,626.56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82.45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1,623.44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88,990.87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96.73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3,009.13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2" name="Google Shape;152;p1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pic>
        <p:nvPicPr>
          <p:cNvPr id="154" name="Google Shape;154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14:window dir="vert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0" name="Google Shape;16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1" name="Google Shape;161;p20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4713925" y="696428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63" name="Google Shape;163;p20"/>
          <p:cNvSpPr txBox="1">
            <a:spLocks noGrp="1"/>
          </p:cNvSpPr>
          <p:nvPr>
            <p:ph type="ctrTitle"/>
          </p:nvPr>
        </p:nvSpPr>
        <p:spPr>
          <a:xfrm>
            <a:off x="940050" y="263828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00"/>
                </a:solidFill>
                <a:highlight>
                  <a:srgbClr val="FFFF00"/>
                </a:highlight>
              </a:rPr>
              <a:t>ระบบแจ้งเตือนการเบิกจ่ายงบประมาณ พ.ศ. 2564 </a:t>
            </a:r>
            <a:endParaRPr sz="2200" b="1">
              <a:solidFill>
                <a:srgbClr val="FF0000"/>
              </a:solidFill>
              <a:highlight>
                <a:srgbClr val="FFFF00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166" name="Google Shape;166;p20"/>
          <p:cNvGraphicFramePr/>
          <p:nvPr/>
        </p:nvGraphicFramePr>
        <p:xfrm>
          <a:off x="3503263" y="2491400"/>
          <a:ext cx="5501200" cy="3516207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234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99.91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69,526.31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98.27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1,223.69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124,421.50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388,470.48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99.88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479.52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182,190.00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83.03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37,230.00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37,660.00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33,530.00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89.03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83.33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(5 โครงการ)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34,270.00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55.94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1,027,171.50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923,898.29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89.95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103,273.21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67" name="Google Shape;167;p20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68" name="Google Shape;168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59;p13"/>
          <p:cNvSpPr/>
          <p:nvPr/>
        </p:nvSpPr>
        <p:spPr>
          <a:xfrm>
            <a:off x="4109351" y="6464942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213068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eelOff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4" name="Google Shape;17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5" name="Google Shape;175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76" name="Google Shape;176;p21"/>
          <p:cNvSpPr txBox="1"/>
          <p:nvPr/>
        </p:nvSpPr>
        <p:spPr>
          <a:xfrm>
            <a:off x="4713925" y="534200"/>
            <a:ext cx="3106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77" name="Google Shape;177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78" name="Google Shape;178;p21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81" name="Google Shape;181;p21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1" name="Google Shape;59;p13"/>
          <p:cNvSpPr/>
          <p:nvPr/>
        </p:nvSpPr>
        <p:spPr>
          <a:xfrm>
            <a:off x="4109351" y="6522296"/>
            <a:ext cx="4621260" cy="23852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2" name="Google Shape;60;p13"/>
          <p:cNvSpPr/>
          <p:nvPr/>
        </p:nvSpPr>
        <p:spPr>
          <a:xfrm>
            <a:off x="584175" y="6459950"/>
            <a:ext cx="3171529" cy="33037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7" name="Google Shape;187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4713925" y="5342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9" name="Google Shape;189;p22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90" name="Google Shape;190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501" y="1410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191" name="Google Shape;191;p22"/>
          <p:cNvGraphicFramePr/>
          <p:nvPr/>
        </p:nvGraphicFramePr>
        <p:xfrm>
          <a:off x="627500" y="1102850"/>
          <a:ext cx="7969400" cy="5732043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43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3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0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154,838.70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80.62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121,800.00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8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91.67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ยังไม่ได้จัดสรร (พัฒนาผู้ประกอบการ 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6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71.75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ประชุมเชิงปกิบัติการดำเนินงานตามมาตรการปรับปรุงประสิทธิภาพ</a:t>
                      </a:r>
                      <a:endParaRPr sz="8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ในการปฏิบัติราชการ</a:t>
                      </a:r>
                      <a:endParaRPr sz="8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5,320.00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เสริมสร้างและพัฒนาผู้นำการเปลี่ยนแปลง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/>
                        <a:t>รวม</a:t>
                      </a: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รวม</a:t>
                      </a: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2,403,318.70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717,568.70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29.86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1,685,750.00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7" name="Google Shape;19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8" name="Google Shape;198;p2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9" name="Google Shape;199;p23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00" name="Google Shape;200;p23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01" name="Google Shape;201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graphicFrame>
        <p:nvGraphicFramePr>
          <p:cNvPr id="203" name="Google Shape;203;p23"/>
          <p:cNvGraphicFramePr/>
          <p:nvPr/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" name="Google Shape;205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33221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080336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11" name="Google Shape;21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2" name="Google Shape;212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13" name="Google Shape;213;p24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14" name="Google Shape;214;p24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15" name="Google Shape;215;p24"/>
          <p:cNvGraphicFramePr/>
          <p:nvPr/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17" name="Google Shape;217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376454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2458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5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25" name="Google Shape;22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6" name="Google Shape;226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7" name="Google Shape;227;p25"/>
          <p:cNvSpPr txBox="1"/>
          <p:nvPr/>
        </p:nvSpPr>
        <p:spPr>
          <a:xfrm>
            <a:off x="4713925" y="534200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28" name="Google Shape;228;p25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29" name="Google Shape;229;p25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28.60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30" name="Google Shape;230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pic>
        <p:nvPicPr>
          <p:cNvPr id="233" name="Google Shape;233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9" name="Google Shape;23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0" name="Google Shape;240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1" name="Google Shape;241;p26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42" name="Google Shape;242;p26"/>
          <p:cNvSpPr txBox="1">
            <a:spLocks noGrp="1"/>
          </p:cNvSpPr>
          <p:nvPr>
            <p:ph type="ctrTitle"/>
          </p:nvPr>
        </p:nvSpPr>
        <p:spPr>
          <a:xfrm>
            <a:off x="12448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3" name="Google Shape;243;p26"/>
          <p:cNvGraphicFramePr/>
          <p:nvPr/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4" name="Google Shape;244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pic>
        <p:nvPicPr>
          <p:cNvPr id="247" name="Google Shape;247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53" name="Google Shape;25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4" name="Google Shape;254;p2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5" name="Google Shape;255;p27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56" name="Google Shape;256;p27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57" name="Google Shape;257;p2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58" name="Google Shape;258;p27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92.59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9" name="Google Shape;259;p27"/>
          <p:cNvSpPr/>
          <p:nvPr/>
        </p:nvSpPr>
        <p:spPr>
          <a:xfrm>
            <a:off x="4144501" y="6295550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สนง.พัฒนาชุมชนจังหวัดสมุทรสาคร</a:t>
            </a:r>
          </a:p>
        </p:txBody>
      </p:sp>
      <p:sp>
        <p:nvSpPr>
          <p:cNvPr id="260" name="Google Shape;260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1" name="Google Shape;261;p2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7" name="Google Shape;26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8" name="Google Shape;268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solidFill>
                  <a:srgbClr val="FFFF00"/>
                </a:solidFill>
                <a:highlight>
                  <a:srgbClr val="434343"/>
                </a:highlight>
              </a:rPr>
              <a:t>😊</a:t>
            </a:r>
            <a:r>
              <a:rPr lang="th" sz="3400" dirty="0">
                <a:highlight>
                  <a:srgbClr val="434343"/>
                </a:highlight>
              </a:rPr>
              <a:t>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9" name="Google Shape;269;p28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12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70" name="Google Shape;270;p28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73" name="Google Shape;273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274" name="Google Shape;274;p28"/>
          <p:cNvGraphicFramePr/>
          <p:nvPr/>
        </p:nvGraphicFramePr>
        <p:xfrm>
          <a:off x="3467050" y="2586350"/>
          <a:ext cx="5393775" cy="2295525"/>
        </p:xfrm>
        <a:graphic>
          <a:graphicData uri="http://schemas.openxmlformats.org/drawingml/2006/table">
            <a:tbl>
              <a:tblPr>
                <a:noFill/>
                <a:tableStyleId>{78DA4D85-5B14-415B-B993-5FE1A62FB193}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53,800.00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95.82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84.20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5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5" name="Google Shape;275;p28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2" name="Google Shape;59;p13"/>
          <p:cNvSpPr/>
          <p:nvPr/>
        </p:nvSpPr>
        <p:spPr>
          <a:xfrm>
            <a:off x="4109351" y="6435446"/>
            <a:ext cx="4621260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 smtClea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พัฒนา</a:t>
            </a:r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kra Petch"/>
              </a:rPr>
              <a:t>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kra Petch"/>
            </a:endParaRPr>
          </a:p>
        </p:txBody>
      </p:sp>
      <p:sp>
        <p:nvSpPr>
          <p:cNvPr id="13" name="Google Shape;60;p13"/>
          <p:cNvSpPr/>
          <p:nvPr/>
        </p:nvSpPr>
        <p:spPr>
          <a:xfrm>
            <a:off x="584175" y="6183572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"/>
              </a:rPr>
              <a:t>strong together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switch dir="r"/>
        <p:sndAc>
          <p:stSnd>
            <p:snd r:embed="rId3" name="voltage.wav"/>
          </p:stSnd>
        </p:sndAc>
      </p:transition>
    </mc:Choice>
    <mc:Fallback>
      <p:transition spd="slow" advTm="4000">
        <p:fade/>
        <p:sndAc>
          <p:stSnd>
            <p:snd r:embed="rId3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9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29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82" name="Google Shape;28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1675" y="113751"/>
            <a:ext cx="8992325" cy="674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comb/>
    <p:sndAc>
      <p:stSnd>
        <p:snd r:embed="rId3" name="voltag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1525</Words>
  <Application>Microsoft Office PowerPoint</Application>
  <PresentationFormat>นำเสนอทางหน้าจอ (4:3)</PresentationFormat>
  <Paragraphs>683</Paragraphs>
  <Slides>17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8" baseType="lpstr">
      <vt:lpstr>Arial</vt:lpstr>
      <vt:lpstr>Tahoma</vt:lpstr>
      <vt:lpstr>DilleniaUPC</vt:lpstr>
      <vt:lpstr>Impact</vt:lpstr>
      <vt:lpstr>Sarabun</vt:lpstr>
      <vt:lpstr>Chakra Petch</vt:lpstr>
      <vt:lpstr>Cordia New</vt:lpstr>
      <vt:lpstr>Play</vt:lpstr>
      <vt:lpstr>TH SarabunPSK</vt:lpstr>
      <vt:lpstr>FreesiaUPC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5</cp:revision>
  <dcterms:modified xsi:type="dcterms:W3CDTF">2021-03-15T05:27:22Z</dcterms:modified>
</cp:coreProperties>
</file>